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60"/>
  </p:notesMasterIdLst>
  <p:handoutMasterIdLst>
    <p:handoutMasterId r:id="rId61"/>
  </p:handoutMasterIdLst>
  <p:sldIdLst>
    <p:sldId id="256" r:id="rId2"/>
    <p:sldId id="281" r:id="rId3"/>
    <p:sldId id="262" r:id="rId4"/>
    <p:sldId id="261" r:id="rId5"/>
    <p:sldId id="282" r:id="rId6"/>
    <p:sldId id="295" r:id="rId7"/>
    <p:sldId id="298" r:id="rId8"/>
    <p:sldId id="283" r:id="rId9"/>
    <p:sldId id="296" r:id="rId10"/>
    <p:sldId id="299" r:id="rId11"/>
    <p:sldId id="300" r:id="rId12"/>
    <p:sldId id="301" r:id="rId13"/>
    <p:sldId id="302" r:id="rId14"/>
    <p:sldId id="303" r:id="rId15"/>
    <p:sldId id="304" r:id="rId16"/>
    <p:sldId id="307" r:id="rId17"/>
    <p:sldId id="308" r:id="rId18"/>
    <p:sldId id="305" r:id="rId19"/>
    <p:sldId id="306" r:id="rId20"/>
    <p:sldId id="284" r:id="rId21"/>
    <p:sldId id="287" r:id="rId22"/>
    <p:sldId id="288" r:id="rId23"/>
    <p:sldId id="285" r:id="rId24"/>
    <p:sldId id="289" r:id="rId25"/>
    <p:sldId id="290" r:id="rId26"/>
    <p:sldId id="317" r:id="rId27"/>
    <p:sldId id="291" r:id="rId28"/>
    <p:sldId id="316" r:id="rId29"/>
    <p:sldId id="319" r:id="rId30"/>
    <p:sldId id="318" r:id="rId31"/>
    <p:sldId id="320" r:id="rId32"/>
    <p:sldId id="322" r:id="rId33"/>
    <p:sldId id="321" r:id="rId34"/>
    <p:sldId id="323" r:id="rId35"/>
    <p:sldId id="335" r:id="rId36"/>
    <p:sldId id="324" r:id="rId37"/>
    <p:sldId id="326" r:id="rId38"/>
    <p:sldId id="325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292" r:id="rId48"/>
    <p:sldId id="309" r:id="rId49"/>
    <p:sldId id="315" r:id="rId50"/>
    <p:sldId id="314" r:id="rId51"/>
    <p:sldId id="313" r:id="rId52"/>
    <p:sldId id="312" r:id="rId53"/>
    <p:sldId id="311" r:id="rId54"/>
    <p:sldId id="310" r:id="rId55"/>
    <p:sldId id="286" r:id="rId56"/>
    <p:sldId id="293" r:id="rId57"/>
    <p:sldId id="294" r:id="rId58"/>
    <p:sldId id="280" r:id="rId59"/>
  </p:sldIdLst>
  <p:sldSz cx="9144000" cy="5143500" type="screen16x9"/>
  <p:notesSz cx="6858000" cy="9144000"/>
  <p:embeddedFontLst>
    <p:embeddedFont>
      <p:font typeface="Nixie One" charset="0"/>
      <p:regular r:id="rId62"/>
    </p:embeddedFont>
    <p:embeddedFont>
      <p:font typeface="Muli" charset="0"/>
      <p:regular r:id="rId63"/>
      <p:italic r:id="rId64"/>
    </p:embeddedFont>
    <p:embeddedFont>
      <p:font typeface="Microsoft YaHei UI" pitchFamily="34" charset="-122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EFF7F50-6C0C-4069-AED3-5290FF29F034}">
  <a:tblStyle styleId="{BEFF7F50-6C0C-4069-AED3-5290FF29F03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48" autoAdjust="0"/>
  </p:normalViewPr>
  <p:slideViewPr>
    <p:cSldViewPr>
      <p:cViewPr varScale="1">
        <p:scale>
          <a:sx n="112" d="100"/>
          <a:sy n="112" d="100"/>
        </p:scale>
        <p:origin x="-186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CC8F8D-35DC-4607-A8C7-18CE8379C064}" type="doc">
      <dgm:prSet loTypeId="urn:microsoft.com/office/officeart/2005/8/layout/default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7F2976B8-FBFA-44A0-ADFC-BAE78E19121C}">
      <dgm:prSet phldrT="[Texto]"/>
      <dgm:spPr>
        <a:solidFill>
          <a:srgbClr val="FFC000"/>
        </a:solidFill>
      </dgm:spPr>
      <dgm:t>
        <a:bodyPr/>
        <a:lstStyle/>
        <a:p>
          <a:r>
            <a:rPr lang="fr-FR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VOLUMEN</a:t>
          </a:r>
          <a:endParaRPr lang="fr-FR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530CFFA2-8934-4563-9FC1-1170A6316377}" type="parTrans" cxnId="{F007FC77-26AB-4DCD-9A4C-79852F268484}">
      <dgm:prSet/>
      <dgm:spPr/>
      <dgm:t>
        <a:bodyPr/>
        <a:lstStyle/>
        <a:p>
          <a:endParaRPr lang="fr-FR"/>
        </a:p>
      </dgm:t>
    </dgm:pt>
    <dgm:pt modelId="{F739F5DC-E71A-4A12-8494-B30EA7AC9987}" type="sibTrans" cxnId="{F007FC77-26AB-4DCD-9A4C-79852F268484}">
      <dgm:prSet/>
      <dgm:spPr/>
      <dgm:t>
        <a:bodyPr/>
        <a:lstStyle/>
        <a:p>
          <a:endParaRPr lang="fr-FR"/>
        </a:p>
      </dgm:t>
    </dgm:pt>
    <dgm:pt modelId="{F5CADC06-D0C5-47BB-9D8E-728FEB8D7E5E}">
      <dgm:prSet phldrT="[Texto]"/>
      <dgm:spPr>
        <a:solidFill>
          <a:srgbClr val="FFC000"/>
        </a:solidFill>
      </dgm:spPr>
      <dgm:t>
        <a:bodyPr/>
        <a:lstStyle/>
        <a:p>
          <a:r>
            <a:rPr lang="fr-FR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VARIEDAD</a:t>
          </a:r>
          <a:endParaRPr lang="fr-FR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8C012FCF-1BD1-4690-B924-24597E640D15}" type="parTrans" cxnId="{F860CADE-E3CE-4441-9965-5A59D5ABB805}">
      <dgm:prSet/>
      <dgm:spPr/>
      <dgm:t>
        <a:bodyPr/>
        <a:lstStyle/>
        <a:p>
          <a:endParaRPr lang="fr-FR"/>
        </a:p>
      </dgm:t>
    </dgm:pt>
    <dgm:pt modelId="{55CE936B-81CF-49D0-ABD2-C46DFD959385}" type="sibTrans" cxnId="{F860CADE-E3CE-4441-9965-5A59D5ABB805}">
      <dgm:prSet/>
      <dgm:spPr/>
      <dgm:t>
        <a:bodyPr/>
        <a:lstStyle/>
        <a:p>
          <a:endParaRPr lang="fr-FR"/>
        </a:p>
      </dgm:t>
    </dgm:pt>
    <dgm:pt modelId="{3716582D-DDEA-4633-950D-495118C5A939}">
      <dgm:prSet phldrT="[Texto]"/>
      <dgm:spPr>
        <a:solidFill>
          <a:srgbClr val="FFC000"/>
        </a:solidFill>
      </dgm:spPr>
      <dgm:t>
        <a:bodyPr/>
        <a:lstStyle/>
        <a:p>
          <a:r>
            <a:rPr lang="fr-FR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VELOCIDAD</a:t>
          </a:r>
          <a:endParaRPr lang="fr-FR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64DCA49C-39CA-4074-B3A3-84FFB2118037}" type="parTrans" cxnId="{751DF767-DD33-4A08-A1E8-DAF0D9E08170}">
      <dgm:prSet/>
      <dgm:spPr/>
      <dgm:t>
        <a:bodyPr/>
        <a:lstStyle/>
        <a:p>
          <a:endParaRPr lang="fr-FR"/>
        </a:p>
      </dgm:t>
    </dgm:pt>
    <dgm:pt modelId="{5AFD8A06-0F11-4DD4-9A25-F96E25E1BB15}" type="sibTrans" cxnId="{751DF767-DD33-4A08-A1E8-DAF0D9E08170}">
      <dgm:prSet/>
      <dgm:spPr/>
      <dgm:t>
        <a:bodyPr/>
        <a:lstStyle/>
        <a:p>
          <a:endParaRPr lang="fr-FR"/>
        </a:p>
      </dgm:t>
    </dgm:pt>
    <dgm:pt modelId="{D2197FBE-1621-48EB-8D3C-E7FD8129172D}">
      <dgm:prSet phldrT="[Texto]"/>
      <dgm:spPr>
        <a:solidFill>
          <a:srgbClr val="FFC000"/>
        </a:solidFill>
      </dgm:spPr>
      <dgm:t>
        <a:bodyPr/>
        <a:lstStyle/>
        <a:p>
          <a:r>
            <a:rPr lang="fr-FR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VERACIDAD</a:t>
          </a:r>
          <a:endParaRPr lang="fr-FR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CAB8CC32-558C-4242-BDD8-37C0839AA57E}" type="parTrans" cxnId="{0B6EE483-2D42-409E-A5C5-6383051BD5CB}">
      <dgm:prSet/>
      <dgm:spPr/>
      <dgm:t>
        <a:bodyPr/>
        <a:lstStyle/>
        <a:p>
          <a:endParaRPr lang="fr-FR"/>
        </a:p>
      </dgm:t>
    </dgm:pt>
    <dgm:pt modelId="{4B01188C-52AA-434E-A846-8736547F72BF}" type="sibTrans" cxnId="{0B6EE483-2D42-409E-A5C5-6383051BD5CB}">
      <dgm:prSet/>
      <dgm:spPr/>
      <dgm:t>
        <a:bodyPr/>
        <a:lstStyle/>
        <a:p>
          <a:endParaRPr lang="fr-FR"/>
        </a:p>
      </dgm:t>
    </dgm:pt>
    <dgm:pt modelId="{61CF6D20-DCE3-473E-9360-1D650117E2EA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r-FR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VARIABILIDAD</a:t>
          </a:r>
          <a:endParaRPr lang="fr-FR" b="1" cap="none" spc="0" dirty="0">
            <a:ln w="12700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2EB63C5F-719B-4D12-9DCA-447BC32A313D}" type="sibTrans" cxnId="{14A5FF48-168C-4B85-8054-C7C3DEEA4F25}">
      <dgm:prSet/>
      <dgm:spPr/>
      <dgm:t>
        <a:bodyPr/>
        <a:lstStyle/>
        <a:p>
          <a:endParaRPr lang="fr-FR"/>
        </a:p>
      </dgm:t>
    </dgm:pt>
    <dgm:pt modelId="{7255E070-4C8F-4E14-A016-CCC5E1E78125}" type="parTrans" cxnId="{14A5FF48-168C-4B85-8054-C7C3DEEA4F25}">
      <dgm:prSet/>
      <dgm:spPr/>
      <dgm:t>
        <a:bodyPr/>
        <a:lstStyle/>
        <a:p>
          <a:endParaRPr lang="fr-FR"/>
        </a:p>
      </dgm:t>
    </dgm:pt>
    <dgm:pt modelId="{A5F0A370-9C2E-4A42-9BD4-607CDCC8E5ED}" type="pres">
      <dgm:prSet presAssocID="{40CC8F8D-35DC-4607-A8C7-18CE8379C06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394956D-F593-463F-AF36-8278831B2026}" type="pres">
      <dgm:prSet presAssocID="{7F2976B8-FBFA-44A0-ADFC-BAE78E19121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3EC685A-8051-4C47-985C-CFA7B402D465}" type="pres">
      <dgm:prSet presAssocID="{F739F5DC-E71A-4A12-8494-B30EA7AC9987}" presName="sibTrans" presStyleCnt="0"/>
      <dgm:spPr/>
    </dgm:pt>
    <dgm:pt modelId="{09C1CD8B-2A49-4E97-A3E6-89E4A6F227F9}" type="pres">
      <dgm:prSet presAssocID="{F5CADC06-D0C5-47BB-9D8E-728FEB8D7E5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FC2407-63B5-4671-B2A7-210B8B252361}" type="pres">
      <dgm:prSet presAssocID="{55CE936B-81CF-49D0-ABD2-C46DFD959385}" presName="sibTrans" presStyleCnt="0"/>
      <dgm:spPr/>
    </dgm:pt>
    <dgm:pt modelId="{7CD3DB81-FDBF-4327-B996-A15D3F69A5ED}" type="pres">
      <dgm:prSet presAssocID="{3716582D-DDEA-4633-950D-495118C5A93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372631-8954-4EF9-85C3-951C16182C1E}" type="pres">
      <dgm:prSet presAssocID="{5AFD8A06-0F11-4DD4-9A25-F96E25E1BB15}" presName="sibTrans" presStyleCnt="0"/>
      <dgm:spPr/>
    </dgm:pt>
    <dgm:pt modelId="{877B5C35-501E-4724-8535-A253FC4D45C5}" type="pres">
      <dgm:prSet presAssocID="{D2197FBE-1621-48EB-8D3C-E7FD8129172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0CFB6A-84C2-4A67-9919-41834CC94A6A}" type="pres">
      <dgm:prSet presAssocID="{4B01188C-52AA-434E-A846-8736547F72BF}" presName="sibTrans" presStyleCnt="0"/>
      <dgm:spPr/>
    </dgm:pt>
    <dgm:pt modelId="{DD9CFE2F-76DE-4AE3-9879-1096D5538EBA}" type="pres">
      <dgm:prSet presAssocID="{61CF6D20-DCE3-473E-9360-1D650117E2E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007FC77-26AB-4DCD-9A4C-79852F268484}" srcId="{40CC8F8D-35DC-4607-A8C7-18CE8379C064}" destId="{7F2976B8-FBFA-44A0-ADFC-BAE78E19121C}" srcOrd="0" destOrd="0" parTransId="{530CFFA2-8934-4563-9FC1-1170A6316377}" sibTransId="{F739F5DC-E71A-4A12-8494-B30EA7AC9987}"/>
    <dgm:cxn modelId="{89E441EC-F480-40CA-92A5-F929C2D3BBE9}" type="presOf" srcId="{F5CADC06-D0C5-47BB-9D8E-728FEB8D7E5E}" destId="{09C1CD8B-2A49-4E97-A3E6-89E4A6F227F9}" srcOrd="0" destOrd="0" presId="urn:microsoft.com/office/officeart/2005/8/layout/default"/>
    <dgm:cxn modelId="{54D90758-9111-4759-B09D-3CC19F64CC3C}" type="presOf" srcId="{61CF6D20-DCE3-473E-9360-1D650117E2EA}" destId="{DD9CFE2F-76DE-4AE3-9879-1096D5538EBA}" srcOrd="0" destOrd="0" presId="urn:microsoft.com/office/officeart/2005/8/layout/default"/>
    <dgm:cxn modelId="{031EAB59-76D3-493B-9AEF-3425DCA68296}" type="presOf" srcId="{40CC8F8D-35DC-4607-A8C7-18CE8379C064}" destId="{A5F0A370-9C2E-4A42-9BD4-607CDCC8E5ED}" srcOrd="0" destOrd="0" presId="urn:microsoft.com/office/officeart/2005/8/layout/default"/>
    <dgm:cxn modelId="{14A5FF48-168C-4B85-8054-C7C3DEEA4F25}" srcId="{40CC8F8D-35DC-4607-A8C7-18CE8379C064}" destId="{61CF6D20-DCE3-473E-9360-1D650117E2EA}" srcOrd="4" destOrd="0" parTransId="{7255E070-4C8F-4E14-A016-CCC5E1E78125}" sibTransId="{2EB63C5F-719B-4D12-9DCA-447BC32A313D}"/>
    <dgm:cxn modelId="{F860CADE-E3CE-4441-9965-5A59D5ABB805}" srcId="{40CC8F8D-35DC-4607-A8C7-18CE8379C064}" destId="{F5CADC06-D0C5-47BB-9D8E-728FEB8D7E5E}" srcOrd="1" destOrd="0" parTransId="{8C012FCF-1BD1-4690-B924-24597E640D15}" sibTransId="{55CE936B-81CF-49D0-ABD2-C46DFD959385}"/>
    <dgm:cxn modelId="{1B8970DB-670F-4076-A25E-F31B4228B55F}" type="presOf" srcId="{D2197FBE-1621-48EB-8D3C-E7FD8129172D}" destId="{877B5C35-501E-4724-8535-A253FC4D45C5}" srcOrd="0" destOrd="0" presId="urn:microsoft.com/office/officeart/2005/8/layout/default"/>
    <dgm:cxn modelId="{0B6EE483-2D42-409E-A5C5-6383051BD5CB}" srcId="{40CC8F8D-35DC-4607-A8C7-18CE8379C064}" destId="{D2197FBE-1621-48EB-8D3C-E7FD8129172D}" srcOrd="3" destOrd="0" parTransId="{CAB8CC32-558C-4242-BDD8-37C0839AA57E}" sibTransId="{4B01188C-52AA-434E-A846-8736547F72BF}"/>
    <dgm:cxn modelId="{C6D21685-BDF9-40D5-97C0-0A7ECAEEF491}" type="presOf" srcId="{3716582D-DDEA-4633-950D-495118C5A939}" destId="{7CD3DB81-FDBF-4327-B996-A15D3F69A5ED}" srcOrd="0" destOrd="0" presId="urn:microsoft.com/office/officeart/2005/8/layout/default"/>
    <dgm:cxn modelId="{751DF767-DD33-4A08-A1E8-DAF0D9E08170}" srcId="{40CC8F8D-35DC-4607-A8C7-18CE8379C064}" destId="{3716582D-DDEA-4633-950D-495118C5A939}" srcOrd="2" destOrd="0" parTransId="{64DCA49C-39CA-4074-B3A3-84FFB2118037}" sibTransId="{5AFD8A06-0F11-4DD4-9A25-F96E25E1BB15}"/>
    <dgm:cxn modelId="{B2CF0426-367F-4B0C-9C45-6FF723B21B60}" type="presOf" srcId="{7F2976B8-FBFA-44A0-ADFC-BAE78E19121C}" destId="{3394956D-F593-463F-AF36-8278831B2026}" srcOrd="0" destOrd="0" presId="urn:microsoft.com/office/officeart/2005/8/layout/default"/>
    <dgm:cxn modelId="{79339BB3-2B96-4078-A733-584676253C6E}" type="presParOf" srcId="{A5F0A370-9C2E-4A42-9BD4-607CDCC8E5ED}" destId="{3394956D-F593-463F-AF36-8278831B2026}" srcOrd="0" destOrd="0" presId="urn:microsoft.com/office/officeart/2005/8/layout/default"/>
    <dgm:cxn modelId="{2CD454CC-0A5E-45C7-A9C7-6C3701D06D69}" type="presParOf" srcId="{A5F0A370-9C2E-4A42-9BD4-607CDCC8E5ED}" destId="{23EC685A-8051-4C47-985C-CFA7B402D465}" srcOrd="1" destOrd="0" presId="urn:microsoft.com/office/officeart/2005/8/layout/default"/>
    <dgm:cxn modelId="{8338279E-93BD-44E4-A16A-9C965ECF2F1B}" type="presParOf" srcId="{A5F0A370-9C2E-4A42-9BD4-607CDCC8E5ED}" destId="{09C1CD8B-2A49-4E97-A3E6-89E4A6F227F9}" srcOrd="2" destOrd="0" presId="urn:microsoft.com/office/officeart/2005/8/layout/default"/>
    <dgm:cxn modelId="{7A04E25C-6B41-4BD2-A884-69F54519EEFD}" type="presParOf" srcId="{A5F0A370-9C2E-4A42-9BD4-607CDCC8E5ED}" destId="{67FC2407-63B5-4671-B2A7-210B8B252361}" srcOrd="3" destOrd="0" presId="urn:microsoft.com/office/officeart/2005/8/layout/default"/>
    <dgm:cxn modelId="{1E105BED-16A5-41CD-B7E5-F10733930EDA}" type="presParOf" srcId="{A5F0A370-9C2E-4A42-9BD4-607CDCC8E5ED}" destId="{7CD3DB81-FDBF-4327-B996-A15D3F69A5ED}" srcOrd="4" destOrd="0" presId="urn:microsoft.com/office/officeart/2005/8/layout/default"/>
    <dgm:cxn modelId="{1A3176F7-20FB-44E3-B58D-94B84D278B2A}" type="presParOf" srcId="{A5F0A370-9C2E-4A42-9BD4-607CDCC8E5ED}" destId="{F0372631-8954-4EF9-85C3-951C16182C1E}" srcOrd="5" destOrd="0" presId="urn:microsoft.com/office/officeart/2005/8/layout/default"/>
    <dgm:cxn modelId="{6DC7AD1F-26EE-4359-91AF-E0875A94F527}" type="presParOf" srcId="{A5F0A370-9C2E-4A42-9BD4-607CDCC8E5ED}" destId="{877B5C35-501E-4724-8535-A253FC4D45C5}" srcOrd="6" destOrd="0" presId="urn:microsoft.com/office/officeart/2005/8/layout/default"/>
    <dgm:cxn modelId="{D6AEED5F-237B-4DEE-B11A-2376AEE24553}" type="presParOf" srcId="{A5F0A370-9C2E-4A42-9BD4-607CDCC8E5ED}" destId="{FC0CFB6A-84C2-4A67-9919-41834CC94A6A}" srcOrd="7" destOrd="0" presId="urn:microsoft.com/office/officeart/2005/8/layout/default"/>
    <dgm:cxn modelId="{06AAF482-A317-415B-B5B0-BCC7976720BD}" type="presParOf" srcId="{A5F0A370-9C2E-4A42-9BD4-607CDCC8E5ED}" destId="{DD9CFE2F-76DE-4AE3-9879-1096D5538EB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EEE24-05F1-4827-A19C-2BD62EE3F3C0}" type="doc">
      <dgm:prSet loTypeId="urn:microsoft.com/office/officeart/2008/layout/RadialCluster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VE"/>
        </a:p>
      </dgm:t>
    </dgm:pt>
    <dgm:pt modelId="{7E21DCC4-909D-4CF6-BF06-6D29D10755BB}">
      <dgm:prSet phldrT="[Texto]" custT="1"/>
      <dgm:spPr>
        <a:solidFill>
          <a:srgbClr val="00B050"/>
        </a:solidFill>
      </dgm:spPr>
      <dgm:t>
        <a:bodyPr/>
        <a:lstStyle/>
        <a:p>
          <a:r>
            <a:rPr lang="fr-FR" sz="2800" dirty="0" smtClean="0"/>
            <a:t>PRUEBAS</a:t>
          </a:r>
          <a:endParaRPr lang="es-VE" sz="1900" dirty="0"/>
        </a:p>
      </dgm:t>
    </dgm:pt>
    <dgm:pt modelId="{4E370245-D87B-41B1-B728-C16E11863766}" type="parTrans" cxnId="{B29B9405-7312-41C2-8360-158560508D8E}">
      <dgm:prSet/>
      <dgm:spPr/>
      <dgm:t>
        <a:bodyPr/>
        <a:lstStyle/>
        <a:p>
          <a:endParaRPr lang="es-VE"/>
        </a:p>
      </dgm:t>
    </dgm:pt>
    <dgm:pt modelId="{921941E9-18F2-4F94-A48F-339247D2B199}" type="sibTrans" cxnId="{B29B9405-7312-41C2-8360-158560508D8E}">
      <dgm:prSet/>
      <dgm:spPr/>
      <dgm:t>
        <a:bodyPr/>
        <a:lstStyle/>
        <a:p>
          <a:endParaRPr lang="es-VE"/>
        </a:p>
      </dgm:t>
    </dgm:pt>
    <dgm:pt modelId="{C08946C2-A42D-465B-B805-E6E163E39A3A}">
      <dgm:prSet phldrT="[Texto]" custT="1"/>
      <dgm:spPr/>
      <dgm:t>
        <a:bodyPr/>
        <a:lstStyle/>
        <a:p>
          <a:r>
            <a:rPr lang="fr-FR" sz="2800" dirty="0" err="1" smtClean="0"/>
            <a:t>ShortestPaths</a:t>
          </a:r>
          <a:endParaRPr lang="es-VE" sz="2800" dirty="0"/>
        </a:p>
      </dgm:t>
    </dgm:pt>
    <dgm:pt modelId="{648548BF-BE07-4B33-A76E-55E9CC3A67A5}" type="parTrans" cxnId="{39B3A7BF-3216-4827-AC1F-A388916BC550}">
      <dgm:prSet/>
      <dgm:spPr/>
      <dgm:t>
        <a:bodyPr/>
        <a:lstStyle/>
        <a:p>
          <a:endParaRPr lang="es-VE"/>
        </a:p>
      </dgm:t>
    </dgm:pt>
    <dgm:pt modelId="{492BF6A1-9239-49F8-94B3-5D126076C281}" type="sibTrans" cxnId="{39B3A7BF-3216-4827-AC1F-A388916BC550}">
      <dgm:prSet/>
      <dgm:spPr/>
      <dgm:t>
        <a:bodyPr/>
        <a:lstStyle/>
        <a:p>
          <a:endParaRPr lang="es-VE"/>
        </a:p>
      </dgm:t>
    </dgm:pt>
    <dgm:pt modelId="{3D468042-3608-4474-8FC3-7D9D6A010252}">
      <dgm:prSet phldrT="[Texto]" custT="1"/>
      <dgm:spPr/>
      <dgm:t>
        <a:bodyPr/>
        <a:lstStyle/>
        <a:p>
          <a:r>
            <a:rPr lang="fr-FR" sz="2800" dirty="0" err="1" smtClean="0"/>
            <a:t>TriangleCount</a:t>
          </a:r>
          <a:endParaRPr lang="es-VE" sz="2800" dirty="0"/>
        </a:p>
      </dgm:t>
    </dgm:pt>
    <dgm:pt modelId="{0275E8C8-FD1E-4D9C-B678-0B05B0BFC9E4}" type="parTrans" cxnId="{B0097C08-E221-4579-86F2-2BC9663B9BE8}">
      <dgm:prSet/>
      <dgm:spPr/>
      <dgm:t>
        <a:bodyPr/>
        <a:lstStyle/>
        <a:p>
          <a:endParaRPr lang="es-VE"/>
        </a:p>
      </dgm:t>
    </dgm:pt>
    <dgm:pt modelId="{DC7F05DD-75CF-4E9D-A2D5-E70E846ACE32}" type="sibTrans" cxnId="{B0097C08-E221-4579-86F2-2BC9663B9BE8}">
      <dgm:prSet/>
      <dgm:spPr/>
      <dgm:t>
        <a:bodyPr/>
        <a:lstStyle/>
        <a:p>
          <a:endParaRPr lang="es-VE"/>
        </a:p>
      </dgm:t>
    </dgm:pt>
    <dgm:pt modelId="{F6BAA61A-5B84-44B8-AD1C-D8726347214D}">
      <dgm:prSet phldrT="[Texto]" custT="1"/>
      <dgm:spPr/>
      <dgm:t>
        <a:bodyPr/>
        <a:lstStyle/>
        <a:p>
          <a:r>
            <a:rPr lang="fr-FR" sz="2800" dirty="0" err="1" smtClean="0"/>
            <a:t>ConnectedComponents</a:t>
          </a:r>
          <a:endParaRPr lang="es-VE" sz="2800" dirty="0"/>
        </a:p>
      </dgm:t>
    </dgm:pt>
    <dgm:pt modelId="{C96CE8C5-CEA9-4457-83CE-3FD1CB7A4D4C}" type="parTrans" cxnId="{AC4955DE-84C7-473A-AFD1-42EC400EF236}">
      <dgm:prSet/>
      <dgm:spPr/>
      <dgm:t>
        <a:bodyPr/>
        <a:lstStyle/>
        <a:p>
          <a:endParaRPr lang="es-VE"/>
        </a:p>
      </dgm:t>
    </dgm:pt>
    <dgm:pt modelId="{60F770CC-5224-449F-9F81-050EC13C757D}" type="sibTrans" cxnId="{AC4955DE-84C7-473A-AFD1-42EC400EF236}">
      <dgm:prSet/>
      <dgm:spPr/>
      <dgm:t>
        <a:bodyPr/>
        <a:lstStyle/>
        <a:p>
          <a:endParaRPr lang="es-VE"/>
        </a:p>
      </dgm:t>
    </dgm:pt>
    <dgm:pt modelId="{70EC2C5D-1598-4EC6-A2DE-6F4E3D77EF15}">
      <dgm:prSet phldrT="[Texto]" custT="1"/>
      <dgm:spPr/>
      <dgm:t>
        <a:bodyPr/>
        <a:lstStyle/>
        <a:p>
          <a:r>
            <a:rPr lang="fr-FR" sz="2800" dirty="0" err="1" smtClean="0"/>
            <a:t>Descripcion</a:t>
          </a:r>
          <a:endParaRPr lang="es-VE" sz="2800" dirty="0"/>
        </a:p>
      </dgm:t>
    </dgm:pt>
    <dgm:pt modelId="{919B48A4-ABE4-498A-A85D-9678A588A18B}" type="parTrans" cxnId="{74B6133E-5DE1-4AF3-89FA-88024E9466EE}">
      <dgm:prSet/>
      <dgm:spPr/>
      <dgm:t>
        <a:bodyPr/>
        <a:lstStyle/>
        <a:p>
          <a:endParaRPr lang="es-VE"/>
        </a:p>
      </dgm:t>
    </dgm:pt>
    <dgm:pt modelId="{F0D885C3-29A1-4B8C-934B-266B8A61F591}" type="sibTrans" cxnId="{74B6133E-5DE1-4AF3-89FA-88024E9466EE}">
      <dgm:prSet/>
      <dgm:spPr/>
      <dgm:t>
        <a:bodyPr/>
        <a:lstStyle/>
        <a:p>
          <a:endParaRPr lang="es-VE"/>
        </a:p>
      </dgm:t>
    </dgm:pt>
    <dgm:pt modelId="{5EC2A03C-3FA2-4D40-97B3-8E4F029826CD}">
      <dgm:prSet phldrT="[Texto]" custT="1"/>
      <dgm:spPr/>
      <dgm:t>
        <a:bodyPr/>
        <a:lstStyle/>
        <a:p>
          <a:r>
            <a:rPr lang="fr-FR" sz="2800" dirty="0" err="1" smtClean="0"/>
            <a:t>Gephi</a:t>
          </a:r>
          <a:endParaRPr lang="es-VE" sz="2800" dirty="0"/>
        </a:p>
      </dgm:t>
    </dgm:pt>
    <dgm:pt modelId="{6E4EEE62-5449-4405-8E9A-B9F64B7D0950}" type="parTrans" cxnId="{99199920-C1B3-4688-8C6B-BE91A9F6CD7C}">
      <dgm:prSet/>
      <dgm:spPr/>
      <dgm:t>
        <a:bodyPr/>
        <a:lstStyle/>
        <a:p>
          <a:endParaRPr lang="es-VE"/>
        </a:p>
      </dgm:t>
    </dgm:pt>
    <dgm:pt modelId="{FDCCC65C-279B-403D-A5B5-B0DB148F2A0E}" type="sibTrans" cxnId="{99199920-C1B3-4688-8C6B-BE91A9F6CD7C}">
      <dgm:prSet/>
      <dgm:spPr/>
      <dgm:t>
        <a:bodyPr/>
        <a:lstStyle/>
        <a:p>
          <a:endParaRPr lang="es-VE"/>
        </a:p>
      </dgm:t>
    </dgm:pt>
    <dgm:pt modelId="{36E16752-A45E-4420-9C18-5BDA614BCBE1}" type="pres">
      <dgm:prSet presAssocID="{1DAEEE24-05F1-4827-A19C-2BD62EE3F3C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21662EA-CBB6-4ACB-8F71-C0CAD83FBEF5}" type="pres">
      <dgm:prSet presAssocID="{7E21DCC4-909D-4CF6-BF06-6D29D10755BB}" presName="singleCycle" presStyleCnt="0"/>
      <dgm:spPr/>
    </dgm:pt>
    <dgm:pt modelId="{C554F28D-2A1E-49B3-9493-4F51ED55CA85}" type="pres">
      <dgm:prSet presAssocID="{7E21DCC4-909D-4CF6-BF06-6D29D10755BB}" presName="singleCenter" presStyleLbl="node1" presStyleIdx="0" presStyleCnt="6" custScaleX="180344" custLinFactNeighborX="27881" custLinFactNeighborY="-1347">
        <dgm:presLayoutVars>
          <dgm:chMax val="7"/>
          <dgm:chPref val="7"/>
        </dgm:presLayoutVars>
      </dgm:prSet>
      <dgm:spPr/>
    </dgm:pt>
    <dgm:pt modelId="{E0BA9046-35A0-4E3E-9619-F8A87D4643C0}" type="pres">
      <dgm:prSet presAssocID="{648548BF-BE07-4B33-A76E-55E9CC3A67A5}" presName="Name56" presStyleLbl="parChTrans1D2" presStyleIdx="0" presStyleCnt="5"/>
      <dgm:spPr/>
    </dgm:pt>
    <dgm:pt modelId="{3995BF6B-B84A-43D1-9E3E-0785263ACD43}" type="pres">
      <dgm:prSet presAssocID="{C08946C2-A42D-465B-B805-E6E163E39A3A}" presName="text0" presStyleLbl="node1" presStyleIdx="1" presStyleCnt="6" custScaleX="278908" custRadScaleRad="90393" custRadScaleInc="-64654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01297CA3-E4E4-4FB6-8CE3-BE6CC4157899}" type="pres">
      <dgm:prSet presAssocID="{0275E8C8-FD1E-4D9C-B678-0B05B0BFC9E4}" presName="Name56" presStyleLbl="parChTrans1D2" presStyleIdx="1" presStyleCnt="5"/>
      <dgm:spPr/>
    </dgm:pt>
    <dgm:pt modelId="{1F22ADA2-FB97-42FD-8451-92D88026F5D4}" type="pres">
      <dgm:prSet presAssocID="{3D468042-3608-4474-8FC3-7D9D6A010252}" presName="text0" presStyleLbl="node1" presStyleIdx="2" presStyleCnt="6" custScaleX="319736" custRadScaleRad="165911" custRadScaleInc="-33423">
        <dgm:presLayoutVars>
          <dgm:bulletEnabled val="1"/>
        </dgm:presLayoutVars>
      </dgm:prSet>
      <dgm:spPr/>
    </dgm:pt>
    <dgm:pt modelId="{079A272D-C707-4433-A726-7945C1BC0783}" type="pres">
      <dgm:prSet presAssocID="{C96CE8C5-CEA9-4457-83CE-3FD1CB7A4D4C}" presName="Name56" presStyleLbl="parChTrans1D2" presStyleIdx="2" presStyleCnt="5"/>
      <dgm:spPr/>
    </dgm:pt>
    <dgm:pt modelId="{05ACF104-3570-4633-8076-FCF80DA12F5F}" type="pres">
      <dgm:prSet presAssocID="{F6BAA61A-5B84-44B8-AD1C-D8726347214D}" presName="text0" presStyleLbl="node1" presStyleIdx="3" presStyleCnt="6" custScaleX="458862" custRadScaleRad="92698" custRadScaleInc="13467">
        <dgm:presLayoutVars>
          <dgm:bulletEnabled val="1"/>
        </dgm:presLayoutVars>
      </dgm:prSet>
      <dgm:spPr/>
    </dgm:pt>
    <dgm:pt modelId="{18BC8948-7C77-4862-91C7-EFB5A807E01F}" type="pres">
      <dgm:prSet presAssocID="{6E4EEE62-5449-4405-8E9A-B9F64B7D0950}" presName="Name56" presStyleLbl="parChTrans1D2" presStyleIdx="3" presStyleCnt="5"/>
      <dgm:spPr/>
    </dgm:pt>
    <dgm:pt modelId="{3BB6A097-F095-4D06-9624-12D664B6862A}" type="pres">
      <dgm:prSet presAssocID="{5EC2A03C-3FA2-4D40-97B3-8E4F029826CD}" presName="text0" presStyleLbl="node1" presStyleIdx="4" presStyleCnt="6" custScaleX="254117" custRadScaleRad="160109" custRadScaleInc="67496">
        <dgm:presLayoutVars>
          <dgm:bulletEnabled val="1"/>
        </dgm:presLayoutVars>
      </dgm:prSet>
      <dgm:spPr/>
    </dgm:pt>
    <dgm:pt modelId="{1CAC93D4-5106-42E9-A782-44F969267838}" type="pres">
      <dgm:prSet presAssocID="{919B48A4-ABE4-498A-A85D-9678A588A18B}" presName="Name56" presStyleLbl="parChTrans1D2" presStyleIdx="4" presStyleCnt="5"/>
      <dgm:spPr/>
    </dgm:pt>
    <dgm:pt modelId="{06DA322E-D466-447A-BC51-6217C273AE06}" type="pres">
      <dgm:prSet presAssocID="{70EC2C5D-1598-4EC6-A2DE-6F4E3D77EF15}" presName="text0" presStyleLbl="node1" presStyleIdx="5" presStyleCnt="6" custScaleX="278909" custScaleY="80913" custRadScaleRad="115128" custRadScaleInc="-53594">
        <dgm:presLayoutVars>
          <dgm:bulletEnabled val="1"/>
        </dgm:presLayoutVars>
      </dgm:prSet>
      <dgm:spPr/>
    </dgm:pt>
  </dgm:ptLst>
  <dgm:cxnLst>
    <dgm:cxn modelId="{AC4955DE-84C7-473A-AFD1-42EC400EF236}" srcId="{7E21DCC4-909D-4CF6-BF06-6D29D10755BB}" destId="{F6BAA61A-5B84-44B8-AD1C-D8726347214D}" srcOrd="2" destOrd="0" parTransId="{C96CE8C5-CEA9-4457-83CE-3FD1CB7A4D4C}" sibTransId="{60F770CC-5224-449F-9F81-050EC13C757D}"/>
    <dgm:cxn modelId="{DCAB36C7-A802-4B6F-AE02-3EFFF12C7C81}" type="presOf" srcId="{1DAEEE24-05F1-4827-A19C-2BD62EE3F3C0}" destId="{36E16752-A45E-4420-9C18-5BDA614BCBE1}" srcOrd="0" destOrd="0" presId="urn:microsoft.com/office/officeart/2008/layout/RadialCluster"/>
    <dgm:cxn modelId="{DE17377F-E232-4644-B1A8-FB758BCB6E8B}" type="presOf" srcId="{70EC2C5D-1598-4EC6-A2DE-6F4E3D77EF15}" destId="{06DA322E-D466-447A-BC51-6217C273AE06}" srcOrd="0" destOrd="0" presId="urn:microsoft.com/office/officeart/2008/layout/RadialCluster"/>
    <dgm:cxn modelId="{2859E52D-06D3-4804-AE32-5E93E548EEFE}" type="presOf" srcId="{6E4EEE62-5449-4405-8E9A-B9F64B7D0950}" destId="{18BC8948-7C77-4862-91C7-EFB5A807E01F}" srcOrd="0" destOrd="0" presId="urn:microsoft.com/office/officeart/2008/layout/RadialCluster"/>
    <dgm:cxn modelId="{E94BFEC3-C515-4D11-BA76-8B53911BC06B}" type="presOf" srcId="{C96CE8C5-CEA9-4457-83CE-3FD1CB7A4D4C}" destId="{079A272D-C707-4433-A726-7945C1BC0783}" srcOrd="0" destOrd="0" presId="urn:microsoft.com/office/officeart/2008/layout/RadialCluster"/>
    <dgm:cxn modelId="{40D86177-71CC-43AD-BE95-1BBE076A6D3C}" type="presOf" srcId="{7E21DCC4-909D-4CF6-BF06-6D29D10755BB}" destId="{C554F28D-2A1E-49B3-9493-4F51ED55CA85}" srcOrd="0" destOrd="0" presId="urn:microsoft.com/office/officeart/2008/layout/RadialCluster"/>
    <dgm:cxn modelId="{99199920-C1B3-4688-8C6B-BE91A9F6CD7C}" srcId="{7E21DCC4-909D-4CF6-BF06-6D29D10755BB}" destId="{5EC2A03C-3FA2-4D40-97B3-8E4F029826CD}" srcOrd="3" destOrd="0" parTransId="{6E4EEE62-5449-4405-8E9A-B9F64B7D0950}" sibTransId="{FDCCC65C-279B-403D-A5B5-B0DB148F2A0E}"/>
    <dgm:cxn modelId="{B0097C08-E221-4579-86F2-2BC9663B9BE8}" srcId="{7E21DCC4-909D-4CF6-BF06-6D29D10755BB}" destId="{3D468042-3608-4474-8FC3-7D9D6A010252}" srcOrd="1" destOrd="0" parTransId="{0275E8C8-FD1E-4D9C-B678-0B05B0BFC9E4}" sibTransId="{DC7F05DD-75CF-4E9D-A2D5-E70E846ACE32}"/>
    <dgm:cxn modelId="{B29B9405-7312-41C2-8360-158560508D8E}" srcId="{1DAEEE24-05F1-4827-A19C-2BD62EE3F3C0}" destId="{7E21DCC4-909D-4CF6-BF06-6D29D10755BB}" srcOrd="0" destOrd="0" parTransId="{4E370245-D87B-41B1-B728-C16E11863766}" sibTransId="{921941E9-18F2-4F94-A48F-339247D2B199}"/>
    <dgm:cxn modelId="{03AEA647-A961-4CDD-BFFB-03C27CA47486}" type="presOf" srcId="{3D468042-3608-4474-8FC3-7D9D6A010252}" destId="{1F22ADA2-FB97-42FD-8451-92D88026F5D4}" srcOrd="0" destOrd="0" presId="urn:microsoft.com/office/officeart/2008/layout/RadialCluster"/>
    <dgm:cxn modelId="{B4AE3998-53ED-4C68-A638-6362AB62DD81}" type="presOf" srcId="{5EC2A03C-3FA2-4D40-97B3-8E4F029826CD}" destId="{3BB6A097-F095-4D06-9624-12D664B6862A}" srcOrd="0" destOrd="0" presId="urn:microsoft.com/office/officeart/2008/layout/RadialCluster"/>
    <dgm:cxn modelId="{C6D3452F-7A4A-470A-994B-5DDA62992E3F}" type="presOf" srcId="{648548BF-BE07-4B33-A76E-55E9CC3A67A5}" destId="{E0BA9046-35A0-4E3E-9619-F8A87D4643C0}" srcOrd="0" destOrd="0" presId="urn:microsoft.com/office/officeart/2008/layout/RadialCluster"/>
    <dgm:cxn modelId="{C5866E2B-B59A-4EB3-A4A1-3697A796DD90}" type="presOf" srcId="{C08946C2-A42D-465B-B805-E6E163E39A3A}" destId="{3995BF6B-B84A-43D1-9E3E-0785263ACD43}" srcOrd="0" destOrd="0" presId="urn:microsoft.com/office/officeart/2008/layout/RadialCluster"/>
    <dgm:cxn modelId="{39B3A7BF-3216-4827-AC1F-A388916BC550}" srcId="{7E21DCC4-909D-4CF6-BF06-6D29D10755BB}" destId="{C08946C2-A42D-465B-B805-E6E163E39A3A}" srcOrd="0" destOrd="0" parTransId="{648548BF-BE07-4B33-A76E-55E9CC3A67A5}" sibTransId="{492BF6A1-9239-49F8-94B3-5D126076C281}"/>
    <dgm:cxn modelId="{D36B09C4-6CF4-42BA-AC8D-5ABBF3D3E6BF}" type="presOf" srcId="{919B48A4-ABE4-498A-A85D-9678A588A18B}" destId="{1CAC93D4-5106-42E9-A782-44F969267838}" srcOrd="0" destOrd="0" presId="urn:microsoft.com/office/officeart/2008/layout/RadialCluster"/>
    <dgm:cxn modelId="{6693C73E-A76B-4204-B0C9-7667ADEEA69E}" type="presOf" srcId="{0275E8C8-FD1E-4D9C-B678-0B05B0BFC9E4}" destId="{01297CA3-E4E4-4FB6-8CE3-BE6CC4157899}" srcOrd="0" destOrd="0" presId="urn:microsoft.com/office/officeart/2008/layout/RadialCluster"/>
    <dgm:cxn modelId="{3C43200D-20D5-47F6-9CEF-8E5E1D2AFA07}" type="presOf" srcId="{F6BAA61A-5B84-44B8-AD1C-D8726347214D}" destId="{05ACF104-3570-4633-8076-FCF80DA12F5F}" srcOrd="0" destOrd="0" presId="urn:microsoft.com/office/officeart/2008/layout/RadialCluster"/>
    <dgm:cxn modelId="{74B6133E-5DE1-4AF3-89FA-88024E9466EE}" srcId="{7E21DCC4-909D-4CF6-BF06-6D29D10755BB}" destId="{70EC2C5D-1598-4EC6-A2DE-6F4E3D77EF15}" srcOrd="4" destOrd="0" parTransId="{919B48A4-ABE4-498A-A85D-9678A588A18B}" sibTransId="{F0D885C3-29A1-4B8C-934B-266B8A61F591}"/>
    <dgm:cxn modelId="{4043C3E3-3F65-485C-BF19-AA33719EF451}" type="presParOf" srcId="{36E16752-A45E-4420-9C18-5BDA614BCBE1}" destId="{221662EA-CBB6-4ACB-8F71-C0CAD83FBEF5}" srcOrd="0" destOrd="0" presId="urn:microsoft.com/office/officeart/2008/layout/RadialCluster"/>
    <dgm:cxn modelId="{0DC1B09F-0174-4A9C-A4E0-4E1608856A1A}" type="presParOf" srcId="{221662EA-CBB6-4ACB-8F71-C0CAD83FBEF5}" destId="{C554F28D-2A1E-49B3-9493-4F51ED55CA85}" srcOrd="0" destOrd="0" presId="urn:microsoft.com/office/officeart/2008/layout/RadialCluster"/>
    <dgm:cxn modelId="{429CCA66-802C-401D-840C-5BD2398B27E3}" type="presParOf" srcId="{221662EA-CBB6-4ACB-8F71-C0CAD83FBEF5}" destId="{E0BA9046-35A0-4E3E-9619-F8A87D4643C0}" srcOrd="1" destOrd="0" presId="urn:microsoft.com/office/officeart/2008/layout/RadialCluster"/>
    <dgm:cxn modelId="{06B6B93A-4EB8-4275-9AC1-C50FFAC100B1}" type="presParOf" srcId="{221662EA-CBB6-4ACB-8F71-C0CAD83FBEF5}" destId="{3995BF6B-B84A-43D1-9E3E-0785263ACD43}" srcOrd="2" destOrd="0" presId="urn:microsoft.com/office/officeart/2008/layout/RadialCluster"/>
    <dgm:cxn modelId="{89401DEB-0096-4241-972E-521BB9B75C2B}" type="presParOf" srcId="{221662EA-CBB6-4ACB-8F71-C0CAD83FBEF5}" destId="{01297CA3-E4E4-4FB6-8CE3-BE6CC4157899}" srcOrd="3" destOrd="0" presId="urn:microsoft.com/office/officeart/2008/layout/RadialCluster"/>
    <dgm:cxn modelId="{DDB6DCF0-D1D5-4D36-92E7-F5687F41B32F}" type="presParOf" srcId="{221662EA-CBB6-4ACB-8F71-C0CAD83FBEF5}" destId="{1F22ADA2-FB97-42FD-8451-92D88026F5D4}" srcOrd="4" destOrd="0" presId="urn:microsoft.com/office/officeart/2008/layout/RadialCluster"/>
    <dgm:cxn modelId="{78370BC9-EF00-4E55-89EA-1BBDE4D8787A}" type="presParOf" srcId="{221662EA-CBB6-4ACB-8F71-C0CAD83FBEF5}" destId="{079A272D-C707-4433-A726-7945C1BC0783}" srcOrd="5" destOrd="0" presId="urn:microsoft.com/office/officeart/2008/layout/RadialCluster"/>
    <dgm:cxn modelId="{A1789C68-6A7A-45D1-8F92-AB756F75A764}" type="presParOf" srcId="{221662EA-CBB6-4ACB-8F71-C0CAD83FBEF5}" destId="{05ACF104-3570-4633-8076-FCF80DA12F5F}" srcOrd="6" destOrd="0" presId="urn:microsoft.com/office/officeart/2008/layout/RadialCluster"/>
    <dgm:cxn modelId="{01CF3297-6480-45FE-803A-EF73D1838919}" type="presParOf" srcId="{221662EA-CBB6-4ACB-8F71-C0CAD83FBEF5}" destId="{18BC8948-7C77-4862-91C7-EFB5A807E01F}" srcOrd="7" destOrd="0" presId="urn:microsoft.com/office/officeart/2008/layout/RadialCluster"/>
    <dgm:cxn modelId="{1B0624C7-DB02-456D-B5B9-EAFC59C9734A}" type="presParOf" srcId="{221662EA-CBB6-4ACB-8F71-C0CAD83FBEF5}" destId="{3BB6A097-F095-4D06-9624-12D664B6862A}" srcOrd="8" destOrd="0" presId="urn:microsoft.com/office/officeart/2008/layout/RadialCluster"/>
    <dgm:cxn modelId="{3F8D6E43-F4A0-4FBA-9D3F-4DB510999C82}" type="presParOf" srcId="{221662EA-CBB6-4ACB-8F71-C0CAD83FBEF5}" destId="{1CAC93D4-5106-42E9-A782-44F969267838}" srcOrd="9" destOrd="0" presId="urn:microsoft.com/office/officeart/2008/layout/RadialCluster"/>
    <dgm:cxn modelId="{0EF5DF47-BB64-4AA9-BF6A-CCDECC5BACC3}" type="presParOf" srcId="{221662EA-CBB6-4ACB-8F71-C0CAD83FBEF5}" destId="{06DA322E-D466-447A-BC51-6217C273AE06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4956D-F593-463F-AF36-8278831B2026}">
      <dsp:nvSpPr>
        <dsp:cNvPr id="0" name=""/>
        <dsp:cNvSpPr/>
      </dsp:nvSpPr>
      <dsp:spPr>
        <a:xfrm>
          <a:off x="2633" y="164569"/>
          <a:ext cx="1425849" cy="855509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VOLUMEN</a:t>
          </a:r>
          <a:endParaRPr lang="fr-FR" sz="1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2633" y="164569"/>
        <a:ext cx="1425849" cy="855509"/>
      </dsp:txXfrm>
    </dsp:sp>
    <dsp:sp modelId="{09C1CD8B-2A49-4E97-A3E6-89E4A6F227F9}">
      <dsp:nvSpPr>
        <dsp:cNvPr id="0" name=""/>
        <dsp:cNvSpPr/>
      </dsp:nvSpPr>
      <dsp:spPr>
        <a:xfrm>
          <a:off x="1571068" y="164569"/>
          <a:ext cx="1425849" cy="855509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VARIEDAD</a:t>
          </a:r>
          <a:endParaRPr lang="fr-FR" sz="1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1571068" y="164569"/>
        <a:ext cx="1425849" cy="855509"/>
      </dsp:txXfrm>
    </dsp:sp>
    <dsp:sp modelId="{7CD3DB81-FDBF-4327-B996-A15D3F69A5ED}">
      <dsp:nvSpPr>
        <dsp:cNvPr id="0" name=""/>
        <dsp:cNvSpPr/>
      </dsp:nvSpPr>
      <dsp:spPr>
        <a:xfrm>
          <a:off x="3139503" y="164569"/>
          <a:ext cx="1425849" cy="855509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VELOCIDAD</a:t>
          </a:r>
          <a:endParaRPr lang="fr-FR" sz="1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3139503" y="164569"/>
        <a:ext cx="1425849" cy="855509"/>
      </dsp:txXfrm>
    </dsp:sp>
    <dsp:sp modelId="{877B5C35-501E-4724-8535-A253FC4D45C5}">
      <dsp:nvSpPr>
        <dsp:cNvPr id="0" name=""/>
        <dsp:cNvSpPr/>
      </dsp:nvSpPr>
      <dsp:spPr>
        <a:xfrm>
          <a:off x="4707937" y="164569"/>
          <a:ext cx="1425849" cy="855509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VERACIDAD</a:t>
          </a:r>
          <a:endParaRPr lang="fr-FR" sz="1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4707937" y="164569"/>
        <a:ext cx="1425849" cy="855509"/>
      </dsp:txXfrm>
    </dsp:sp>
    <dsp:sp modelId="{DD9CFE2F-76DE-4AE3-9879-1096D5538EBA}">
      <dsp:nvSpPr>
        <dsp:cNvPr id="0" name=""/>
        <dsp:cNvSpPr/>
      </dsp:nvSpPr>
      <dsp:spPr>
        <a:xfrm>
          <a:off x="6276372" y="164569"/>
          <a:ext cx="1425849" cy="855509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VARIABILIDAD</a:t>
          </a:r>
          <a:endParaRPr lang="fr-FR" sz="1500" b="1" kern="1200" cap="none" spc="0" dirty="0">
            <a:ln w="12700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6276372" y="164569"/>
        <a:ext cx="1425849" cy="855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4F28D-2A1E-49B3-9493-4F51ED55CA85}">
      <dsp:nvSpPr>
        <dsp:cNvPr id="0" name=""/>
        <dsp:cNvSpPr/>
      </dsp:nvSpPr>
      <dsp:spPr>
        <a:xfrm>
          <a:off x="4067929" y="1800192"/>
          <a:ext cx="2571269" cy="1425758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PRUEBAS</a:t>
          </a:r>
          <a:endParaRPr lang="es-VE" sz="1900" kern="1200" dirty="0"/>
        </a:p>
      </dsp:txBody>
      <dsp:txXfrm>
        <a:off x="4137529" y="1869792"/>
        <a:ext cx="2432069" cy="1286558"/>
      </dsp:txXfrm>
    </dsp:sp>
    <dsp:sp modelId="{E0BA9046-35A0-4E3E-9619-F8A87D4643C0}">
      <dsp:nvSpPr>
        <dsp:cNvPr id="0" name=""/>
        <dsp:cNvSpPr/>
      </dsp:nvSpPr>
      <dsp:spPr>
        <a:xfrm rot="13277458">
          <a:off x="3993951" y="1593753"/>
          <a:ext cx="62568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5683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95BF6B-B84A-43D1-9E3E-0785263ACD43}">
      <dsp:nvSpPr>
        <dsp:cNvPr id="0" name=""/>
        <dsp:cNvSpPr/>
      </dsp:nvSpPr>
      <dsp:spPr>
        <a:xfrm>
          <a:off x="2195741" y="432056"/>
          <a:ext cx="2664291" cy="955258"/>
        </a:xfrm>
        <a:prstGeom prst="roundRect">
          <a:avLst/>
        </a:prstGeom>
        <a:solidFill>
          <a:schemeClr val="accent4">
            <a:hueOff val="701637"/>
            <a:satOff val="1705"/>
            <a:lumOff val="2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/>
            <a:t>ShortestPaths</a:t>
          </a:r>
          <a:endParaRPr lang="es-VE" sz="2800" kern="1200" dirty="0"/>
        </a:p>
      </dsp:txBody>
      <dsp:txXfrm>
        <a:off x="2242373" y="478688"/>
        <a:ext cx="2571027" cy="861994"/>
      </dsp:txXfrm>
    </dsp:sp>
    <dsp:sp modelId="{01297CA3-E4E4-4FB6-8CE3-BE6CC4157899}">
      <dsp:nvSpPr>
        <dsp:cNvPr id="0" name=""/>
        <dsp:cNvSpPr/>
      </dsp:nvSpPr>
      <dsp:spPr>
        <a:xfrm rot="19053823">
          <a:off x="6053126" y="1593753"/>
          <a:ext cx="61187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1879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2ADA2-FB97-42FD-8451-92D88026F5D4}">
      <dsp:nvSpPr>
        <dsp:cNvPr id="0" name=""/>
        <dsp:cNvSpPr/>
      </dsp:nvSpPr>
      <dsp:spPr>
        <a:xfrm>
          <a:off x="5580112" y="432056"/>
          <a:ext cx="3054304" cy="955258"/>
        </a:xfrm>
        <a:prstGeom prst="roundRect">
          <a:avLst/>
        </a:prstGeom>
        <a:solidFill>
          <a:schemeClr val="accent4">
            <a:hueOff val="1403274"/>
            <a:satOff val="3410"/>
            <a:lumOff val="5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/>
            <a:t>TriangleCount</a:t>
          </a:r>
          <a:endParaRPr lang="es-VE" sz="2800" kern="1200" dirty="0"/>
        </a:p>
      </dsp:txBody>
      <dsp:txXfrm>
        <a:off x="5626744" y="478688"/>
        <a:ext cx="2961040" cy="861994"/>
      </dsp:txXfrm>
    </dsp:sp>
    <dsp:sp modelId="{079A272D-C707-4433-A726-7945C1BC0783}">
      <dsp:nvSpPr>
        <dsp:cNvPr id="0" name=""/>
        <dsp:cNvSpPr/>
      </dsp:nvSpPr>
      <dsp:spPr>
        <a:xfrm rot="5726281">
          <a:off x="5040213" y="3449177"/>
          <a:ext cx="44847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8472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CF104-3570-4633-8076-FCF80DA12F5F}">
      <dsp:nvSpPr>
        <dsp:cNvPr id="0" name=""/>
        <dsp:cNvSpPr/>
      </dsp:nvSpPr>
      <dsp:spPr>
        <a:xfrm>
          <a:off x="3006071" y="3672404"/>
          <a:ext cx="4383316" cy="955258"/>
        </a:xfrm>
        <a:prstGeom prst="roundRect">
          <a:avLst/>
        </a:prstGeom>
        <a:solidFill>
          <a:schemeClr val="accent4">
            <a:hueOff val="2104911"/>
            <a:satOff val="5115"/>
            <a:lumOff val="8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/>
            <a:t>ConnectedComponents</a:t>
          </a:r>
          <a:endParaRPr lang="es-VE" sz="2800" kern="1200" dirty="0"/>
        </a:p>
      </dsp:txBody>
      <dsp:txXfrm>
        <a:off x="3052703" y="3719036"/>
        <a:ext cx="4290052" cy="861994"/>
      </dsp:txXfrm>
    </dsp:sp>
    <dsp:sp modelId="{18BC8948-7C77-4862-91C7-EFB5A807E01F}">
      <dsp:nvSpPr>
        <dsp:cNvPr id="0" name=""/>
        <dsp:cNvSpPr/>
      </dsp:nvSpPr>
      <dsp:spPr>
        <a:xfrm rot="9430149">
          <a:off x="2537369" y="3363361"/>
          <a:ext cx="15929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2960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6A097-F095-4D06-9624-12D664B6862A}">
      <dsp:nvSpPr>
        <dsp:cNvPr id="0" name=""/>
        <dsp:cNvSpPr/>
      </dsp:nvSpPr>
      <dsp:spPr>
        <a:xfrm>
          <a:off x="251509" y="3672405"/>
          <a:ext cx="2427473" cy="955258"/>
        </a:xfrm>
        <a:prstGeom prst="roundRect">
          <a:avLst/>
        </a:prstGeom>
        <a:solidFill>
          <a:schemeClr val="accent4">
            <a:hueOff val="2806548"/>
            <a:satOff val="6820"/>
            <a:lumOff val="11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/>
            <a:t>Gephi</a:t>
          </a:r>
          <a:endParaRPr lang="es-VE" sz="2800" kern="1200" dirty="0"/>
        </a:p>
      </dsp:txBody>
      <dsp:txXfrm>
        <a:off x="298141" y="3719037"/>
        <a:ext cx="2334209" cy="861994"/>
      </dsp:txXfrm>
    </dsp:sp>
    <dsp:sp modelId="{1CAC93D4-5106-42E9-A782-44F969267838}">
      <dsp:nvSpPr>
        <dsp:cNvPr id="0" name=""/>
        <dsp:cNvSpPr/>
      </dsp:nvSpPr>
      <dsp:spPr>
        <a:xfrm rot="10693526">
          <a:off x="3275674" y="2565172"/>
          <a:ext cx="7924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2444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A322E-D466-447A-BC51-6217C273AE06}">
      <dsp:nvSpPr>
        <dsp:cNvPr id="0" name=""/>
        <dsp:cNvSpPr/>
      </dsp:nvSpPr>
      <dsp:spPr>
        <a:xfrm>
          <a:off x="611564" y="2232250"/>
          <a:ext cx="2664300" cy="772928"/>
        </a:xfrm>
        <a:prstGeom prst="roundRect">
          <a:avLst/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/>
            <a:t>Descripcion</a:t>
          </a:r>
          <a:endParaRPr lang="es-VE" sz="2800" kern="1200" dirty="0"/>
        </a:p>
      </dsp:txBody>
      <dsp:txXfrm>
        <a:off x="649295" y="2269981"/>
        <a:ext cx="2588838" cy="697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3DE48-A2EE-4F8B-B4CD-3246E3AFD318}" type="datetimeFigureOut">
              <a:rPr lang="es-VE" smtClean="0"/>
              <a:t>9/9/2016</a:t>
            </a:fld>
            <a:endParaRPr lang="fr-F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1FE6D-C0DA-4E7F-88AD-364F6621884A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1907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0771621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Shape 1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517" name="Shape 517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518" name="Shape 518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5" name="Shape 565"/>
          <p:cNvGrpSpPr/>
          <p:nvPr/>
        </p:nvGrpSpPr>
        <p:grpSpPr>
          <a:xfrm rot="10800000" flipH="1">
            <a:off x="7663686" y="3682711"/>
            <a:ext cx="1034724" cy="895486"/>
            <a:chOff x="238125" y="1431100"/>
            <a:chExt cx="3296350" cy="2852775"/>
          </a:xfrm>
        </p:grpSpPr>
        <p:sp>
          <p:nvSpPr>
            <p:cNvPr id="566" name="Shape 566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8" name="Shape 648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/>
          <p:nvPr/>
        </p:nvSpPr>
        <p:spPr>
          <a:xfrm rot="10800000" flipH="1">
            <a:off x="8486774" y="42307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/>
          <p:nvPr/>
        </p:nvSpPr>
        <p:spPr>
          <a:xfrm rot="10800000" flipH="1">
            <a:off x="8124824" y="46156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4" name="Shape 654"/>
          <p:cNvSpPr/>
          <p:nvPr/>
        </p:nvSpPr>
        <p:spPr>
          <a:xfrm rot="10800000" flipH="1">
            <a:off x="7821347" y="2935400"/>
            <a:ext cx="819899" cy="7097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5" name="Shape 655"/>
          <p:cNvSpPr/>
          <p:nvPr/>
        </p:nvSpPr>
        <p:spPr>
          <a:xfrm rot="10800000" flipH="1">
            <a:off x="8486775" y="351217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6" name="Shape 656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657" name="Shape 6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9" name="Shape 659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8772688" y="446180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1" name="Shape 661"/>
          <p:cNvGrpSpPr/>
          <p:nvPr/>
        </p:nvGrpSpPr>
        <p:grpSpPr>
          <a:xfrm>
            <a:off x="7354067" y="3426714"/>
            <a:ext cx="455624" cy="437053"/>
            <a:chOff x="5241175" y="4959100"/>
            <a:chExt cx="539775" cy="517775"/>
          </a:xfrm>
        </p:grpSpPr>
        <p:sp>
          <p:nvSpPr>
            <p:cNvPr id="662" name="Shape 66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8081325" y="3153875"/>
            <a:ext cx="299951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9" name="Shape 669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670" name="Shape 67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679" name="Shape 6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6" name="Shape 856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858" name="Shape 858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859" name="Shape 85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06" name="Shape 906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8" name="Shape 908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9" name="Shape 909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0" name="Shape 91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911" name="Shape 9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13" name="Shape 91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14" name="Shape 914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915" name="Shape 91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3" name="Shape 923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924" name="Shape 92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489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79512" y="1991825"/>
            <a:ext cx="8712968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 smtClean="0"/>
              <a:t>Manejo de grafos de gran escala utilizando Apache Spark y GraphX</a:t>
            </a:r>
            <a:endParaRPr lang="en" sz="4400" dirty="0"/>
          </a:p>
        </p:txBody>
      </p:sp>
      <p:sp>
        <p:nvSpPr>
          <p:cNvPr id="3" name="Shape 1423"/>
          <p:cNvSpPr txBox="1">
            <a:spLocks/>
          </p:cNvSpPr>
          <p:nvPr/>
        </p:nvSpPr>
        <p:spPr>
          <a:xfrm>
            <a:off x="251520" y="4155926"/>
            <a:ext cx="3312368" cy="864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spcBef>
                <a:spcPts val="0"/>
              </a:spcBef>
              <a:buFont typeface="Muli"/>
              <a:buNone/>
            </a:pPr>
            <a:r>
              <a:rPr lang="en" sz="3600" b="1" dirty="0" smtClean="0">
                <a:solidFill>
                  <a:schemeClr val="accent1"/>
                </a:solidFill>
                <a:latin typeface="Nixie One" charset="0"/>
              </a:rPr>
              <a:t>Eric Bellet</a:t>
            </a:r>
            <a:endParaRPr lang="en" dirty="0">
              <a:solidFill>
                <a:schemeClr val="accent1"/>
              </a:solidFill>
              <a:latin typeface="Nixie One" charset="0"/>
            </a:endParaRPr>
          </a:p>
        </p:txBody>
      </p:sp>
      <p:sp>
        <p:nvSpPr>
          <p:cNvPr id="4" name="Shape 1423"/>
          <p:cNvSpPr txBox="1">
            <a:spLocks/>
          </p:cNvSpPr>
          <p:nvPr/>
        </p:nvSpPr>
        <p:spPr>
          <a:xfrm>
            <a:off x="6504763" y="3651870"/>
            <a:ext cx="3312368" cy="1152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spcBef>
                <a:spcPts val="0"/>
              </a:spcBef>
              <a:buFont typeface="Muli"/>
              <a:buNone/>
            </a:pPr>
            <a:r>
              <a:rPr lang="en" sz="4000" b="1" dirty="0" smtClean="0">
                <a:solidFill>
                  <a:schemeClr val="accent1"/>
                </a:solidFill>
                <a:latin typeface="Nixie One" charset="0"/>
              </a:rPr>
              <a:t>Tutores:</a:t>
            </a:r>
          </a:p>
          <a:p>
            <a:pPr>
              <a:spcBef>
                <a:spcPts val="0"/>
              </a:spcBef>
              <a:buNone/>
            </a:pPr>
            <a:r>
              <a:rPr lang="fr-FR" sz="2000" b="1" dirty="0">
                <a:solidFill>
                  <a:schemeClr val="accent1"/>
                </a:solidFill>
                <a:latin typeface="Nixie One" charset="0"/>
              </a:rPr>
              <a:t>Prof. </a:t>
            </a:r>
            <a:r>
              <a:rPr lang="fr-FR" sz="2000" b="1" dirty="0" err="1">
                <a:solidFill>
                  <a:schemeClr val="accent1"/>
                </a:solidFill>
                <a:latin typeface="Nixie One" charset="0"/>
              </a:rPr>
              <a:t>Jesús</a:t>
            </a:r>
            <a:r>
              <a:rPr lang="fr-FR" sz="2000" b="1" dirty="0">
                <a:solidFill>
                  <a:schemeClr val="accent1"/>
                </a:solidFill>
                <a:latin typeface="Nixie One" charset="0"/>
              </a:rPr>
              <a:t> Lares.</a:t>
            </a:r>
          </a:p>
          <a:p>
            <a:pPr>
              <a:spcBef>
                <a:spcPts val="0"/>
              </a:spcBef>
              <a:buNone/>
            </a:pPr>
            <a:r>
              <a:rPr lang="fr-FR" sz="2000" b="1" dirty="0">
                <a:solidFill>
                  <a:schemeClr val="accent1"/>
                </a:solidFill>
                <a:latin typeface="Nixie One" charset="0"/>
              </a:rPr>
              <a:t>Prof. José Sosa.</a:t>
            </a:r>
          </a:p>
          <a:p>
            <a:pPr>
              <a:spcBef>
                <a:spcPts val="0"/>
              </a:spcBef>
              <a:buFont typeface="Muli"/>
              <a:buNone/>
            </a:pP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10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619672" y="754892"/>
            <a:ext cx="57839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Apache </a:t>
            </a:r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Hadoop</a:t>
            </a:r>
            <a:endParaRPr lang="fr-FR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7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11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619672" y="754892"/>
            <a:ext cx="70599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Ecosistema</a:t>
            </a:r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Hadoop</a:t>
            </a:r>
            <a:endParaRPr lang="fr-FR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7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12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619672" y="754892"/>
            <a:ext cx="49648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Apache </a:t>
            </a:r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Spark</a:t>
            </a:r>
            <a:endParaRPr lang="fr-FR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13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619672" y="754892"/>
            <a:ext cx="7305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Distribuciones</a:t>
            </a:r>
            <a:r>
              <a:rPr lang="fr-FR" sz="48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fr-FR" sz="48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Hadoop</a:t>
            </a:r>
            <a:endParaRPr lang="fr-FR" sz="120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14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619672" y="754892"/>
            <a:ext cx="21595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Grafo</a:t>
            </a:r>
            <a:endParaRPr lang="fr-FR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15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586638" y="199779"/>
            <a:ext cx="70567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Sistemas</a:t>
            </a:r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de </a:t>
            </a:r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almacenamiento</a:t>
            </a:r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</a:p>
          <a:p>
            <a:pPr algn="r"/>
            <a:r>
              <a:rPr lang="fr-FR" sz="5400" b="1" dirty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p</a:t>
            </a:r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ara </a:t>
            </a:r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grafos</a:t>
            </a:r>
            <a:endParaRPr lang="fr-FR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8194" name="Picture 2" descr="https://neo4j.com/wp-content/themes/neo4jweb/assets/images/neo4j-logo-20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9742"/>
            <a:ext cx="21431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amo.githubusercontent.com/0e487555aa874a8c1b10214effd026e6fecebbc5/687474703a2f2f7468696e6b617572656c6975732e6769746875622e696f2f746974616e2f696d616765732f746974616e2d6c6f676f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4" y="3479335"/>
            <a:ext cx="2044555" cy="14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happyminds.es/wp-content/uploads/2013/01/hdfs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22" y="1852042"/>
            <a:ext cx="200977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orientdb.com/wp-content/uploads/2014/09/orientdb_logo_2x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94719"/>
            <a:ext cx="2160240" cy="98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www.we-do-it.com/wp-content/uploads/2013/12/oracle-spatia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826" y="3296548"/>
            <a:ext cx="1956610" cy="7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6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16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259632" y="195486"/>
            <a:ext cx="748883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Sistemas</a:t>
            </a:r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de </a:t>
            </a:r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procesamiento</a:t>
            </a:r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de </a:t>
            </a:r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grafos</a:t>
            </a:r>
            <a:endParaRPr lang="fr-FR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180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17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907704" y="233028"/>
            <a:ext cx="70567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5400" b="1" dirty="0" err="1" smtClean="0">
                <a:solidFill>
                  <a:srgbClr val="00B0F0"/>
                </a:solidFill>
                <a:latin typeface="Nixie One" charset="0"/>
              </a:rPr>
              <a:t>Herramientas</a:t>
            </a:r>
            <a:r>
              <a:rPr lang="fr-FR" sz="5400" b="1" dirty="0" smtClean="0">
                <a:solidFill>
                  <a:srgbClr val="00B0F0"/>
                </a:solidFill>
                <a:latin typeface="Nixie One" charset="0"/>
              </a:rPr>
              <a:t> para la </a:t>
            </a:r>
            <a:r>
              <a:rPr lang="fr-FR" sz="5400" b="1" dirty="0" err="1" smtClean="0">
                <a:solidFill>
                  <a:srgbClr val="00B0F0"/>
                </a:solidFill>
                <a:latin typeface="Nixie One" charset="0"/>
              </a:rPr>
              <a:t>visualización</a:t>
            </a:r>
            <a:r>
              <a:rPr lang="fr-FR" sz="5400" b="1" dirty="0" smtClean="0">
                <a:solidFill>
                  <a:srgbClr val="00B0F0"/>
                </a:solidFill>
                <a:latin typeface="Nixie One" charset="0"/>
              </a:rPr>
              <a:t> de </a:t>
            </a:r>
            <a:r>
              <a:rPr lang="fr-FR" sz="5400" b="1" dirty="0" err="1" smtClean="0">
                <a:solidFill>
                  <a:srgbClr val="00B0F0"/>
                </a:solidFill>
                <a:latin typeface="Nixie One" charset="0"/>
              </a:rPr>
              <a:t>grafos</a:t>
            </a:r>
            <a:endParaRPr lang="fr-FR" b="1" dirty="0">
              <a:solidFill>
                <a:srgbClr val="00B0F0"/>
              </a:solidFill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18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835696" y="627534"/>
            <a:ext cx="36792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200" b="1" dirty="0" err="1" smtClean="0">
                <a:solidFill>
                  <a:srgbClr val="00B0F0"/>
                </a:solidFill>
                <a:latin typeface="Nixie One" charset="0"/>
              </a:rPr>
              <a:t>GraphX</a:t>
            </a:r>
            <a:endParaRPr lang="fr-FR" b="1" dirty="0">
              <a:solidFill>
                <a:srgbClr val="00B0F0"/>
              </a:solidFill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56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19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4456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>
            <a:spLocks noGrp="1"/>
          </p:cNvSpPr>
          <p:nvPr>
            <p:ph type="title"/>
          </p:nvPr>
        </p:nvSpPr>
        <p:spPr>
          <a:xfrm>
            <a:off x="1691680" y="915566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 smtClean="0"/>
              <a:t>Agenda</a:t>
            </a:r>
            <a:endParaRPr lang="en" dirty="0"/>
          </a:p>
        </p:txBody>
      </p:sp>
      <p:sp>
        <p:nvSpPr>
          <p:cNvPr id="10" name="Shape 1448"/>
          <p:cNvSpPr txBox="1">
            <a:spLocks/>
          </p:cNvSpPr>
          <p:nvPr/>
        </p:nvSpPr>
        <p:spPr>
          <a:xfrm>
            <a:off x="2339752" y="1635645"/>
            <a:ext cx="5832648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57200" indent="-457200">
              <a:spcBef>
                <a:spcPts val="0"/>
              </a:spcBef>
            </a:pPr>
            <a:r>
              <a:rPr lang="en" sz="30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Introducción</a:t>
            </a:r>
          </a:p>
          <a:p>
            <a:pPr marL="457200" indent="-457200">
              <a:spcBef>
                <a:spcPts val="0"/>
              </a:spcBef>
            </a:pPr>
            <a:r>
              <a:rPr lang="en" sz="30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Planteamiento del problema</a:t>
            </a:r>
          </a:p>
          <a:p>
            <a:pPr marL="457200" indent="-457200">
              <a:spcBef>
                <a:spcPts val="0"/>
              </a:spcBef>
            </a:pPr>
            <a:r>
              <a:rPr lang="en" sz="30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Marco teórico</a:t>
            </a:r>
          </a:p>
          <a:p>
            <a:pPr marL="457200" indent="-457200">
              <a:spcBef>
                <a:spcPts val="0"/>
              </a:spcBef>
            </a:pPr>
            <a:r>
              <a:rPr lang="en" sz="30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Marco metodológico</a:t>
            </a:r>
          </a:p>
          <a:p>
            <a:pPr marL="457200" indent="-457200">
              <a:spcBef>
                <a:spcPts val="0"/>
              </a:spcBef>
            </a:pPr>
            <a:r>
              <a:rPr lang="en" sz="30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Marco aplicativo</a:t>
            </a:r>
          </a:p>
          <a:p>
            <a:pPr marL="457200" indent="-457200">
              <a:spcBef>
                <a:spcPts val="0"/>
              </a:spcBef>
            </a:pPr>
            <a:r>
              <a:rPr lang="en" sz="3000" dirty="0" smtClean="0">
                <a:solidFill>
                  <a:schemeClr val="accent1"/>
                </a:solidFill>
                <a:latin typeface="Microsoft YaHei UI" pitchFamily="34" charset="-122"/>
                <a:ea typeface="Microsoft YaHei UI" pitchFamily="34" charset="-122"/>
              </a:rPr>
              <a:t>Conclusiones</a:t>
            </a:r>
            <a:endParaRPr lang="en" sz="3000" dirty="0">
              <a:solidFill>
                <a:schemeClr val="accent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1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659158" y="676999"/>
            <a:ext cx="3112543" cy="2696443"/>
            <a:chOff x="4088875" y="1431100"/>
            <a:chExt cx="3293000" cy="2852775"/>
          </a:xfrm>
          <a:effectLst>
            <a:reflection blurRad="6350" stA="50000" endA="300" endPos="90000" dist="50800" dir="5400000" sy="-100000" algn="bl" rotWithShape="0"/>
          </a:effectLst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3 Marcador de número de diapositiva"/>
          <p:cNvSpPr txBox="1">
            <a:spLocks/>
          </p:cNvSpPr>
          <p:nvPr/>
        </p:nvSpPr>
        <p:spPr>
          <a:xfrm>
            <a:off x="7452320" y="6237312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20</a:t>
            </a:fld>
            <a:r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  <a:endParaRPr lang="es-VE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761121" y="1764681"/>
            <a:ext cx="52309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 smtClean="0">
                <a:solidFill>
                  <a:srgbClr val="00B0F0"/>
                </a:solidFill>
                <a:latin typeface="Nixie One" charset="0"/>
              </a:rPr>
              <a:t>Marco </a:t>
            </a:r>
          </a:p>
          <a:p>
            <a:r>
              <a:rPr lang="fr-FR" sz="6000" b="1" dirty="0" err="1" smtClean="0">
                <a:solidFill>
                  <a:srgbClr val="00B0F0"/>
                </a:solidFill>
                <a:latin typeface="Nixie One" charset="0"/>
              </a:rPr>
              <a:t>metodológico</a:t>
            </a:r>
            <a:endParaRPr lang="fr-FR" sz="1600" b="1" dirty="0">
              <a:solidFill>
                <a:srgbClr val="00B0F0"/>
              </a:solidFill>
              <a:latin typeface="Nixie On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812360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21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763688" y="754892"/>
            <a:ext cx="8208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40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Metodología fundamental </a:t>
            </a:r>
          </a:p>
          <a:p>
            <a:r>
              <a:rPr lang="es-VE" sz="40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para </a:t>
            </a:r>
            <a:r>
              <a:rPr lang="es-VE" sz="4000" b="1" dirty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la Ciencia </a:t>
            </a:r>
            <a:r>
              <a:rPr lang="es-VE" sz="40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de </a:t>
            </a:r>
            <a:r>
              <a:rPr lang="es-VE" sz="4000" b="1" dirty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Datos </a:t>
            </a:r>
            <a:endParaRPr lang="es-VE" sz="4000" b="1" dirty="0" smtClean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8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ric\Desktop\ib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58308"/>
            <a:ext cx="5760640" cy="362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812360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22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AutoShape 2" descr="https://es.sharelatex.com/project/5750f27ea3c8d468334ef906/file/576c2aa4e37999b12167f4c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4 Rectángulo"/>
          <p:cNvSpPr/>
          <p:nvPr/>
        </p:nvSpPr>
        <p:spPr>
          <a:xfrm>
            <a:off x="2483768" y="160338"/>
            <a:ext cx="9937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sz="28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Metodología fundamental para la</a:t>
            </a:r>
          </a:p>
          <a:p>
            <a:r>
              <a:rPr lang="es-VE" sz="28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Ciencia de </a:t>
            </a:r>
            <a:r>
              <a:rPr lang="es-VE" sz="2800" b="1" dirty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Datos </a:t>
            </a:r>
            <a:endParaRPr lang="es-VE" sz="2800" b="1" dirty="0" smtClean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8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659158" y="676999"/>
            <a:ext cx="3112543" cy="2696443"/>
            <a:chOff x="4088875" y="1431100"/>
            <a:chExt cx="3293000" cy="2852775"/>
          </a:xfrm>
          <a:effectLst>
            <a:reflection blurRad="6350" stA="50000" endA="300" endPos="90000" dist="50800" dir="5400000" sy="-100000" algn="bl" rotWithShape="0"/>
          </a:effectLst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3 Marcador de número de diapositiva"/>
          <p:cNvSpPr txBox="1">
            <a:spLocks/>
          </p:cNvSpPr>
          <p:nvPr/>
        </p:nvSpPr>
        <p:spPr>
          <a:xfrm>
            <a:off x="7452320" y="6237312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23</a:t>
            </a:fld>
            <a:r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  <a:endParaRPr lang="es-VE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736992" y="1688564"/>
            <a:ext cx="468589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2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Marco </a:t>
            </a:r>
          </a:p>
          <a:p>
            <a:r>
              <a:rPr lang="fr-FR" sz="72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aplicativo</a:t>
            </a:r>
            <a:endParaRPr lang="fr-FR" sz="200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169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24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195736" y="261285"/>
            <a:ext cx="65726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Sandbox</a:t>
            </a:r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Cloudera</a:t>
            </a:r>
            <a:endParaRPr lang="fr-FR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74" y="3001537"/>
            <a:ext cx="4844830" cy="1272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23055"/>
            <a:ext cx="1679955" cy="187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79633"/>
            <a:ext cx="5653123" cy="15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8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8"/>
          <a:stretch/>
        </p:blipFill>
        <p:spPr bwMode="auto">
          <a:xfrm>
            <a:off x="495597" y="3597066"/>
            <a:ext cx="3084154" cy="98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25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pic>
        <p:nvPicPr>
          <p:cNvPr id="2050" name="Picture 2" descr="C:\Users\Eric\Desktop\Grafos-en-gran-escala-Big-Data\Tesis\Figuras\Aplicativa\thre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3" y="195486"/>
            <a:ext cx="4320482" cy="255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ric\Desktop\Grafos-en-gran-escala-Big-Data\Tesis\Figuras\Aplicativa\sev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10" y="2883398"/>
            <a:ext cx="7274017" cy="51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ric\Desktop\Grafos-en-gran-escala-Big-Data\Tesis\Figuras\Aplicativa\resul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1799"/>
          <a:stretch/>
        </p:blipFill>
        <p:spPr bwMode="auto">
          <a:xfrm>
            <a:off x="4435869" y="3534367"/>
            <a:ext cx="2327213" cy="111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1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strea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27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195736" y="261285"/>
            <a:ext cx="5968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Cl</a:t>
            </a:r>
            <a:r>
              <a:rPr lang="es-VE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úster</a:t>
            </a:r>
            <a:r>
              <a:rPr lang="es-VE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Cloudera</a:t>
            </a:r>
            <a:endParaRPr lang="fr-FR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75605"/>
            <a:ext cx="5625976" cy="190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66615"/>
            <a:ext cx="37623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1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4849"/>
            <a:ext cx="6353126" cy="2134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123728" y="339502"/>
            <a:ext cx="64812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Configuraciones</a:t>
            </a:r>
            <a:endParaRPr lang="fr-FR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0" y="3762602"/>
            <a:ext cx="3600053" cy="3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06" y="4034339"/>
            <a:ext cx="3528391" cy="290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58" y="4251207"/>
            <a:ext cx="3556243" cy="33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81" y="4581684"/>
            <a:ext cx="4528646" cy="28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6 Conector recto"/>
          <p:cNvCxnSpPr/>
          <p:nvPr/>
        </p:nvCxnSpPr>
        <p:spPr>
          <a:xfrm>
            <a:off x="1110858" y="3651870"/>
            <a:ext cx="57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28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8628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80686"/>
            <a:ext cx="57150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35646"/>
            <a:ext cx="37623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31891"/>
            <a:ext cx="372427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17767"/>
            <a:ext cx="710565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7 Conector recto"/>
          <p:cNvCxnSpPr/>
          <p:nvPr/>
        </p:nvCxnSpPr>
        <p:spPr>
          <a:xfrm>
            <a:off x="323528" y="3817767"/>
            <a:ext cx="57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2555776" y="1518936"/>
            <a:ext cx="57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2555776" y="2427734"/>
            <a:ext cx="57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29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984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659158" y="676999"/>
            <a:ext cx="3112543" cy="2696443"/>
            <a:chOff x="4088875" y="1431100"/>
            <a:chExt cx="3293000" cy="2852775"/>
          </a:xfrm>
          <a:effectLst>
            <a:reflection blurRad="6350" stA="50000" endA="300" endPos="90000" dist="50800" dir="5400000" sy="-100000" algn="bl" rotWithShape="0"/>
          </a:effectLst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3 Marcador de número de diapositiva"/>
          <p:cNvSpPr txBox="1">
            <a:spLocks/>
          </p:cNvSpPr>
          <p:nvPr/>
        </p:nvSpPr>
        <p:spPr>
          <a:xfrm>
            <a:off x="7452320" y="6237312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</a:t>
            </a:fld>
            <a:r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  <a:endParaRPr lang="es-VE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552117" y="2192297"/>
            <a:ext cx="51267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Introducción</a:t>
            </a:r>
            <a:endParaRPr lang="fr-FR" sz="160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5486"/>
            <a:ext cx="42386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06972"/>
            <a:ext cx="31432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54" y="2831483"/>
            <a:ext cx="7056784" cy="1849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6 Conector recto"/>
          <p:cNvCxnSpPr/>
          <p:nvPr/>
        </p:nvCxnSpPr>
        <p:spPr>
          <a:xfrm>
            <a:off x="1763688" y="2211710"/>
            <a:ext cx="57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15566"/>
            <a:ext cx="3744416" cy="3163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30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3934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31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699792" y="-16477"/>
            <a:ext cx="6120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800" b="1" dirty="0" err="1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Instalación</a:t>
            </a:r>
            <a:r>
              <a:rPr lang="fr-FR" sz="4800" b="1" dirty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endParaRPr lang="fr-FR" sz="4800" b="1" dirty="0" smtClean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algn="r"/>
            <a:r>
              <a:rPr lang="fr-FR" sz="48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Cloudera</a:t>
            </a:r>
            <a:r>
              <a:rPr lang="fr-FR" sz="48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fr-FR" sz="4800" b="1" dirty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Manager</a:t>
            </a:r>
            <a:endParaRPr lang="fr-FR" sz="110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91630"/>
            <a:ext cx="6912768" cy="105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C:\Users\Eric\Desktop\Grafos-en-gran-escala-Big-Data\Marco aplicativo 2\cm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152" y="2632251"/>
            <a:ext cx="433063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32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pic>
        <p:nvPicPr>
          <p:cNvPr id="5122" name="Picture 2" descr="C:\Users\Eric\Desktop\Grafos-en-gran-escala-Big-Data\Marco aplicativo 2\cm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69" y="339502"/>
            <a:ext cx="6408712" cy="177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Eric\Desktop\c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83718"/>
            <a:ext cx="6621650" cy="260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33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pic>
        <p:nvPicPr>
          <p:cNvPr id="8" name="Picture 2" descr="C:\Users\Eric\Downloads\cm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20617"/>
            <a:ext cx="8254073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617" y="699540"/>
            <a:ext cx="6722638" cy="123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7694"/>
            <a:ext cx="6480720" cy="2752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7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34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pic>
        <p:nvPicPr>
          <p:cNvPr id="6147" name="Picture 3" descr="C:\Users\Eric\Downloads\cm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70" y="1151816"/>
            <a:ext cx="7264068" cy="124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Eric\Downloads\cm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71749"/>
            <a:ext cx="7121059" cy="20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5 Conector recto"/>
          <p:cNvCxnSpPr/>
          <p:nvPr/>
        </p:nvCxnSpPr>
        <p:spPr>
          <a:xfrm>
            <a:off x="899592" y="2499742"/>
            <a:ext cx="77048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1730433" y="195486"/>
            <a:ext cx="71287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8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Asignaci</a:t>
            </a:r>
            <a:r>
              <a:rPr lang="es-VE" sz="48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ón</a:t>
            </a:r>
            <a:r>
              <a:rPr lang="es-VE" sz="48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de roles</a:t>
            </a:r>
            <a:endParaRPr lang="fr-FR" sz="110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7968"/>
            <a:ext cx="8064896" cy="483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7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Eric\Downloads\cm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07" y="339502"/>
            <a:ext cx="8777819" cy="4337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07" y="891332"/>
            <a:ext cx="8761464" cy="3583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Elipse"/>
          <p:cNvSpPr/>
          <p:nvPr/>
        </p:nvSpPr>
        <p:spPr>
          <a:xfrm>
            <a:off x="2147971" y="531292"/>
            <a:ext cx="64807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4201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6389 -0.36385 C -0.26233 -0.37588 -0.26042 -0.38451 -0.25556 -0.39346 C -0.25278 -0.40486 -0.24393 -0.42583 -0.23803 -0.43108 C -0.23559 -0.43323 -0.23247 -0.43447 -0.23056 -0.43786 C -0.22639 -0.44526 -0.22118 -0.45389 -0.2158 -0.45759 C -0.20591 -0.48319 -0.17431 -0.48874 -0.15921 -0.49213 C -0.15243 -0.49367 -0.13889 -0.49521 -0.13889 -0.49521 C -0.12049 -0.49336 -0.10417 -0.48165 -0.08612 -0.47548 C -0.0816 -0.46931 -0.07674 -0.46561 -0.07136 -0.46253 C -0.06858 -0.45759 -0.06667 -0.45482 -0.06303 -0.45266 C -0.05799 -0.44649 -0.05278 -0.43848 -0.04723 -0.43447 C -0.04271 -0.42275 -0.04896 -0.43786 -0.03976 -0.42306 C -0.03612 -0.4172 -0.03421 -0.40702 -0.03143 -0.39993 C -0.03021 -0.39346 -0.02813 -0.38821 -0.02691 -0.38174 C -0.02518 -0.3728 -0.02483 -0.36416 -0.02223 -0.35553 C -0.02032 -0.34073 -0.01806 -0.32531 -0.01476 -0.31112 C -0.01389 -0.30033 -0.01303 -0.29632 -0.01025 -0.28646 C -0.00903 -0.27721 -0.00834 -0.26734 -0.00643 -0.2584 C -0.00278 -0.20382 -0.00521 -0.14831 -0.00087 -0.09404 C -0.00053 -0.0629 2.77778E-6 -0.0003 2.77778E-6 -0.0003 " pathEditMode="relative" ptsTypes="fffffffffffffffffffA">
                                      <p:cBhvr>
                                        <p:cTn id="13" dur="2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699542"/>
            <a:ext cx="7200800" cy="87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36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pic>
        <p:nvPicPr>
          <p:cNvPr id="7172" name="Picture 4" descr="https://avatars2.githubusercontent.com/u/1158012?v=3&amp;s=4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4" b="28058"/>
          <a:stretch/>
        </p:blipFill>
        <p:spPr bwMode="auto">
          <a:xfrm>
            <a:off x="4455194" y="1382870"/>
            <a:ext cx="3524250" cy="15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https://kanbanize.com/blog/wp-content/uploads/2014/11/GitHu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4" b="22116"/>
          <a:stretch/>
        </p:blipFill>
        <p:spPr bwMode="auto">
          <a:xfrm>
            <a:off x="308344" y="2211710"/>
            <a:ext cx="411964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23878"/>
            <a:ext cx="5040560" cy="92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51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n fil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761" y="1145819"/>
            <a:ext cx="5292080" cy="2976795"/>
          </a:xfrm>
          <a:prstGeom prst="rect">
            <a:avLst/>
          </a:prstGeom>
        </p:spPr>
      </p:pic>
      <p:sp>
        <p:nvSpPr>
          <p:cNvPr id="5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37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18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559740" y="272521"/>
            <a:ext cx="7554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5400" b="1" dirty="0" err="1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Extracción</a:t>
            </a:r>
            <a:r>
              <a:rPr lang="fr-FR" sz="5400" b="1" dirty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de </a:t>
            </a:r>
            <a:r>
              <a:rPr lang="fr-FR" sz="5400" b="1" dirty="0" err="1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datos</a:t>
            </a:r>
            <a:endParaRPr lang="fr-FR" sz="120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033"/>
            <a:ext cx="6588224" cy="156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79512" y="4731990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hlinkClick r:id="rId3"/>
              </a:rPr>
              <a:t>https://snap.stanford.edu/data/</a:t>
            </a:r>
            <a:endParaRPr lang="es-VE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95851"/>
            <a:ext cx="5904656" cy="175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6 Conector recto"/>
          <p:cNvCxnSpPr/>
          <p:nvPr/>
        </p:nvCxnSpPr>
        <p:spPr>
          <a:xfrm>
            <a:off x="395536" y="3075806"/>
            <a:ext cx="7416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38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246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39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6"/>
          <a:stretch/>
        </p:blipFill>
        <p:spPr bwMode="auto">
          <a:xfrm>
            <a:off x="683568" y="2599031"/>
            <a:ext cx="1800200" cy="2333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9" t="-40561" r="289" b="40561"/>
          <a:stretch/>
        </p:blipFill>
        <p:spPr bwMode="auto">
          <a:xfrm>
            <a:off x="5868144" y="1059582"/>
            <a:ext cx="1456108" cy="38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73712"/>
            <a:ext cx="6732240" cy="185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12678"/>
            <a:ext cx="2576230" cy="233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9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812360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4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pic>
        <p:nvPicPr>
          <p:cNvPr id="5" name="Mon_fil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1720" y="1181773"/>
            <a:ext cx="4824536" cy="2713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40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20565"/>
            <a:ext cx="6048672" cy="3222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403647" y="0"/>
            <a:ext cx="75545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48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Implementaci</a:t>
            </a:r>
            <a:r>
              <a:rPr lang="es-VE" sz="48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ón</a:t>
            </a:r>
            <a:r>
              <a:rPr lang="fr-FR" sz="48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fr-FR" sz="48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utilizando</a:t>
            </a:r>
            <a:r>
              <a:rPr lang="fr-FR" sz="48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</a:t>
            </a:r>
            <a:r>
              <a:rPr lang="fr-FR" sz="48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GraphX</a:t>
            </a:r>
            <a:r>
              <a:rPr lang="fr-FR" sz="48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y Scala</a:t>
            </a:r>
            <a:endParaRPr lang="fr-FR" sz="110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9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41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403647" y="0"/>
            <a:ext cx="75545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VE" sz="4400" b="1" dirty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Almacenamiento de los conjuntos de datos en HDFS</a:t>
            </a:r>
            <a:endParaRPr lang="fr-FR" sz="105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77" y="1931981"/>
            <a:ext cx="2233444" cy="288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60410"/>
            <a:ext cx="6235666" cy="611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21" y="3900555"/>
            <a:ext cx="4685037" cy="54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685213"/>
            <a:ext cx="4752956" cy="82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5 Conector recto"/>
          <p:cNvCxnSpPr/>
          <p:nvPr/>
        </p:nvCxnSpPr>
        <p:spPr>
          <a:xfrm>
            <a:off x="2555776" y="2571750"/>
            <a:ext cx="50846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>
            <a:off x="2948317" y="3698716"/>
            <a:ext cx="4176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03039"/>
            <a:ext cx="8212869" cy="3937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699" y="329560"/>
            <a:ext cx="5364067" cy="2935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43" y="3373962"/>
            <a:ext cx="5998854" cy="148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Flecha a la derecha con bandas"/>
          <p:cNvSpPr/>
          <p:nvPr/>
        </p:nvSpPr>
        <p:spPr>
          <a:xfrm rot="10800000">
            <a:off x="8064323" y="3346660"/>
            <a:ext cx="508013" cy="205900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8" name="17 Flecha a la derecha con bandas"/>
          <p:cNvSpPr/>
          <p:nvPr/>
        </p:nvSpPr>
        <p:spPr>
          <a:xfrm rot="10800000">
            <a:off x="8064322" y="3797605"/>
            <a:ext cx="508013" cy="205900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9897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135 0.33055 C 0.42465 0.33179 0.4276 0.3358 0.43055 0.33703 C 0.43351 0.33826 0.44705 0.34227 0.45278 0.34381 C 0.49531 0.34196 0.48646 0.34443 0.51215 0.33395 C 0.51684 0.3287 0.52257 0.32624 0.52691 0.32069 C 0.54271 0.30126 0.5533 0.27505 0.56215 0.24514 C 0.56267 0.2365 0.56545 0.21122 0.56302 0.20074 C 0.55955 0.18501 0.54791 0.15942 0.54166 0.14646 C 0.53576 0.13444 0.53368 0.12426 0.52604 0.11347 C 0.51805 0.10237 0.50955 0.09096 0.50191 0.07893 C 0.4901 0.06013 0.47951 0.04317 0.4658 0.02806 C 0.46059 0.0222 0.45521 0.01696 0.45 0.0114 C 0.44653 0.0077 0.44375 0.00215 0.43993 3.98088E-6 C 0.4368 -0.00155 0.43351 -0.00278 0.43055 -0.00494 C 0.4151 -0.01604 0.40503 -0.02621 0.38889 -0.03115 C 0.37153 -0.0441 0.35121 -0.0552 0.33246 -0.05921 C 0.32083 -0.06476 0.3059 -0.07709 0.29444 -0.07894 C 0.28177 -0.08079 0.26927 -0.08357 0.2566 -0.08542 C 0.23038 -0.09621 0.20347 -0.10053 0.17691 -0.107 C 0.14982 -0.10639 0.12257 -0.107 0.09548 -0.10515 C 0.08194 -0.10423 0.07118 -0.09405 0.05833 -0.09035 C 0.04878 -0.08388 0.03785 -0.07617 0.02778 -0.07401 C 0.02656 -0.07247 0.02552 -0.07031 0.02413 -0.06908 C 0.02326 -0.06815 0.02222 -0.06846 0.02135 -0.06753 C 0.01719 -0.0626 0.01389 -0.0552 0.01111 -0.0478 C 0.00937 -0.03824 0.00521 -0.02868 0.00278 -0.01974 C 0.00226 -0.01758 0.00104 -0.01326 0.00104 -0.01326 C 2.77778E-6 -0.00093 2.77778E-6 -0.00555 2.77778E-6 3.98088E-6 " pathEditMode="relative" ptsTypes="fffffffffffffffffffffffffff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142 -0.07709 C 0.46597 -0.05797 0.49843 -0.06321 0.5361 -0.06229 C 0.54044 -0.06044 0.54496 -0.06105 0.54913 -0.0592 C 0.55555 -0.05643 0.56076 -0.04934 0.56666 -0.0444 C 0.56961 -0.037 0.57326 -0.03238 0.5769 -0.02621 C 0.57899 -0.01819 0.58124 -0.01018 0.58419 -0.00308 C 0.59374 0.05581 0.57864 0.09436 0.55555 0.12828 C 0.54756 0.13999 0.53854 0.15819 0.52864 0.16466 C 0.52239 0.17576 0.51215 0.18347 0.50364 0.18748 C 0.49687 0.19642 0.48975 0.20043 0.48142 0.20228 C 0.46388 0.21153 0.44791 0.21801 0.42968 0.22202 C 0.42291 0.22356 0.40919 0.22695 0.40919 0.22695 C 0.34999 0.22633 0.29062 0.22695 0.23142 0.22541 C 0.21301 0.22479 0.19149 0.20598 0.17413 0.19735 C 0.14062 0.18101 0.10433 0.17052 0.07222 0.14647 C 0.05399 0.13259 0.03801 0.10885 0.02031 0.09559 C 0.01944 0.09343 0.01874 0.09066 0.01753 0.08881 C 0.01579 0.08603 0.01336 0.08542 0.01197 0.08233 C 0.00954 0.07647 0.00763 0.07123 0.00468 0.06599 C 0.00347 0.06044 0.00277 0.05612 0.00086 0.05119 C -0.00035 0.04132 -0.00105 0.03114 -0.00278 0.02159 C -0.00192 0.00185 -0.00435 0.00771 -5.83333E-6 -6.72217E-7 " pathEditMode="relative" ptsTypes="fffffffffffffffffffffA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21916"/>
            <a:ext cx="3711914" cy="292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3478"/>
            <a:ext cx="3829825" cy="275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691679" y="699542"/>
            <a:ext cx="33061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60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Pruebas</a:t>
            </a:r>
            <a:endParaRPr lang="fr-FR" sz="110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880212"/>
            <a:ext cx="3342720" cy="47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72" y="4011910"/>
            <a:ext cx="3096344" cy="3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18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23157441"/>
              </p:ext>
            </p:extLst>
          </p:nvPr>
        </p:nvGraphicFramePr>
        <p:xfrm>
          <a:off x="0" y="123478"/>
          <a:ext cx="8676456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13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70" y="504116"/>
            <a:ext cx="6917247" cy="187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15766"/>
            <a:ext cx="6854822" cy="222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"/>
          <p:cNvCxnSpPr/>
          <p:nvPr/>
        </p:nvCxnSpPr>
        <p:spPr>
          <a:xfrm>
            <a:off x="971600" y="2499742"/>
            <a:ext cx="720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8" y="1425961"/>
            <a:ext cx="8209484" cy="241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681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475656" y="16520"/>
            <a:ext cx="568863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66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Resultados</a:t>
            </a:r>
            <a:endParaRPr lang="fr-FR" sz="110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75606"/>
            <a:ext cx="4680520" cy="328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54" y="1275606"/>
            <a:ext cx="222833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0" y="2427734"/>
            <a:ext cx="2086442" cy="143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3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644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47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4" y="464208"/>
            <a:ext cx="76581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1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633413"/>
            <a:ext cx="7591425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67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647700"/>
            <a:ext cx="783907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07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659158" y="676999"/>
            <a:ext cx="3112543" cy="2696443"/>
            <a:chOff x="4088875" y="1431100"/>
            <a:chExt cx="3293000" cy="2852775"/>
          </a:xfrm>
          <a:effectLst>
            <a:reflection blurRad="6350" stA="50000" endA="300" endPos="90000" dist="50800" dir="5400000" sy="-100000" algn="bl" rotWithShape="0"/>
          </a:effectLst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3 Marcador de número de diapositiva"/>
          <p:cNvSpPr txBox="1">
            <a:spLocks/>
          </p:cNvSpPr>
          <p:nvPr/>
        </p:nvSpPr>
        <p:spPr>
          <a:xfrm>
            <a:off x="7452320" y="6237312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</a:t>
            </a:fld>
            <a:r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  <a:endParaRPr lang="es-VE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552117" y="2192297"/>
            <a:ext cx="56044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Marco </a:t>
            </a:r>
            <a:r>
              <a:rPr lang="fr-FR" sz="60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teórico</a:t>
            </a:r>
            <a:endParaRPr lang="fr-FR" sz="160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8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614363"/>
            <a:ext cx="771525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07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571500"/>
            <a:ext cx="766762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07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42" y="771549"/>
            <a:ext cx="7498196" cy="37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071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7170" name="Picture 2" descr="C:\Users\Eric\Desktop\resultad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581025"/>
            <a:ext cx="7659687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071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11071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659158" y="676999"/>
            <a:ext cx="3112543" cy="2696443"/>
            <a:chOff x="4088875" y="1431100"/>
            <a:chExt cx="3293000" cy="2852775"/>
          </a:xfrm>
          <a:effectLst>
            <a:reflection blurRad="6350" stA="50000" endA="300" endPos="90000" dist="50800" dir="5400000" sy="-100000" algn="bl" rotWithShape="0"/>
          </a:effectLst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3 Marcador de número de diapositiva"/>
          <p:cNvSpPr txBox="1">
            <a:spLocks/>
          </p:cNvSpPr>
          <p:nvPr/>
        </p:nvSpPr>
        <p:spPr>
          <a:xfrm>
            <a:off x="7452320" y="6237312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55</a:t>
            </a:fld>
            <a:r>
              <a:rPr lang="es-VE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/31</a:t>
            </a:r>
            <a:endParaRPr lang="es-VE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298061" y="2294341"/>
            <a:ext cx="581601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6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Conclusiones</a:t>
            </a:r>
            <a:endParaRPr lang="fr-FR" sz="2000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17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56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911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57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911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Shape 1669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87560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 b="1" dirty="0" smtClean="0">
                <a:latin typeface="Microsoft YaHei UI" pitchFamily="34" charset="-122"/>
                <a:ea typeface="Microsoft YaHei UI" pitchFamily="34" charset="-122"/>
              </a:rPr>
              <a:t>¡Gracias!</a:t>
            </a:r>
            <a:endParaRPr lang="en" sz="80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1670" name="Shape 1670"/>
          <p:cNvSpPr txBox="1">
            <a:spLocks noGrp="1"/>
          </p:cNvSpPr>
          <p:nvPr>
            <p:ph type="body" idx="4294967295"/>
          </p:nvPr>
        </p:nvSpPr>
        <p:spPr>
          <a:xfrm>
            <a:off x="3286467" y="2400250"/>
            <a:ext cx="45620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>
                <a:latin typeface="Microsoft YaHei UI" pitchFamily="34" charset="-122"/>
                <a:ea typeface="Microsoft YaHei UI" pitchFamily="34" charset="-122"/>
              </a:rPr>
              <a:t>¿Preguntas?</a:t>
            </a:r>
            <a:endParaRPr lang="en" sz="3600" b="1" dirty="0">
              <a:latin typeface="Microsoft YaHei UI" pitchFamily="34" charset="-122"/>
              <a:ea typeface="Microsoft YaHei UI" pitchFamily="34" charset="-122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 smtClean="0"/>
              <a:t>:</a:t>
            </a:r>
            <a:endParaRPr lang="en" dirty="0"/>
          </a:p>
        </p:txBody>
      </p:sp>
      <p:grpSp>
        <p:nvGrpSpPr>
          <p:cNvPr id="1671" name="Shape 1671"/>
          <p:cNvGrpSpPr/>
          <p:nvPr/>
        </p:nvGrpSpPr>
        <p:grpSpPr>
          <a:xfrm flipH="1">
            <a:off x="905355" y="670081"/>
            <a:ext cx="2152304" cy="1864573"/>
            <a:chOff x="4088875" y="1431100"/>
            <a:chExt cx="3293000" cy="2852775"/>
          </a:xfrm>
        </p:grpSpPr>
        <p:sp>
          <p:nvSpPr>
            <p:cNvPr id="1672" name="Shape 1672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8" name="Shape 1688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19" name="Shape 1719"/>
          <p:cNvSpPr/>
          <p:nvPr/>
        </p:nvSpPr>
        <p:spPr>
          <a:xfrm>
            <a:off x="1591718" y="1212579"/>
            <a:ext cx="779560" cy="779560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6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619672" y="754892"/>
            <a:ext cx="7100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Ciencia</a:t>
            </a:r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de los </a:t>
            </a:r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datos</a:t>
            </a:r>
            <a:endParaRPr lang="fr-FR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11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7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763688" y="751903"/>
            <a:ext cx="30780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 dirty="0" err="1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Big</a:t>
            </a:r>
            <a:r>
              <a:rPr lang="fr-FR" sz="5400" b="1" dirty="0" smtClean="0">
                <a:solidFill>
                  <a:srgbClr val="00B0F0"/>
                </a:solidFill>
                <a:latin typeface="Microsoft YaHei UI" pitchFamily="34" charset="-122"/>
                <a:ea typeface="Microsoft YaHei UI" pitchFamily="34" charset="-122"/>
              </a:rPr>
              <a:t> data</a:t>
            </a:r>
            <a:endParaRPr lang="fr-FR" b="1" dirty="0">
              <a:solidFill>
                <a:srgbClr val="00B0F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7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861788" y="3900845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8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5" name="14 Forma libre"/>
          <p:cNvSpPr/>
          <p:nvPr/>
        </p:nvSpPr>
        <p:spPr>
          <a:xfrm>
            <a:off x="2165738" y="1255948"/>
            <a:ext cx="3929608" cy="1269217"/>
          </a:xfrm>
          <a:custGeom>
            <a:avLst/>
            <a:gdLst>
              <a:gd name="connsiteX0" fmla="*/ 0 w 3929608"/>
              <a:gd name="connsiteY0" fmla="*/ 1232352 h 1232352"/>
              <a:gd name="connsiteX1" fmla="*/ 982406 w 3929608"/>
              <a:gd name="connsiteY1" fmla="*/ 0 h 1232352"/>
              <a:gd name="connsiteX2" fmla="*/ 2947202 w 3929608"/>
              <a:gd name="connsiteY2" fmla="*/ 0 h 1232352"/>
              <a:gd name="connsiteX3" fmla="*/ 3929608 w 3929608"/>
              <a:gd name="connsiteY3" fmla="*/ 1232352 h 1232352"/>
              <a:gd name="connsiteX4" fmla="*/ 0 w 3929608"/>
              <a:gd name="connsiteY4" fmla="*/ 1232352 h 123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608" h="1232352">
                <a:moveTo>
                  <a:pt x="0" y="1232352"/>
                </a:moveTo>
                <a:lnTo>
                  <a:pt x="982406" y="0"/>
                </a:lnTo>
                <a:lnTo>
                  <a:pt x="2947202" y="0"/>
                </a:lnTo>
                <a:lnTo>
                  <a:pt x="3929608" y="1232352"/>
                </a:lnTo>
                <a:lnTo>
                  <a:pt x="0" y="123235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3957205"/>
              <a:satOff val="-25907"/>
              <a:lumOff val="5685"/>
              <a:alphaOff val="0"/>
            </a:schemeClr>
          </a:fillRef>
          <a:effectRef idx="0">
            <a:schemeClr val="accent2">
              <a:hueOff val="3957205"/>
              <a:satOff val="-25907"/>
              <a:lumOff val="56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3241" tIns="35560" rIns="723242" bIns="3556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2800" b="1" kern="1200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6" name="15 Forma libre"/>
          <p:cNvSpPr/>
          <p:nvPr/>
        </p:nvSpPr>
        <p:spPr>
          <a:xfrm>
            <a:off x="200935" y="3757518"/>
            <a:ext cx="7859216" cy="1232352"/>
          </a:xfrm>
          <a:custGeom>
            <a:avLst/>
            <a:gdLst>
              <a:gd name="connsiteX0" fmla="*/ 0 w 7859216"/>
              <a:gd name="connsiteY0" fmla="*/ 1232352 h 1232352"/>
              <a:gd name="connsiteX1" fmla="*/ 982406 w 7859216"/>
              <a:gd name="connsiteY1" fmla="*/ 0 h 1232352"/>
              <a:gd name="connsiteX2" fmla="*/ 6876810 w 7859216"/>
              <a:gd name="connsiteY2" fmla="*/ 0 h 1232352"/>
              <a:gd name="connsiteX3" fmla="*/ 7859216 w 7859216"/>
              <a:gd name="connsiteY3" fmla="*/ 1232352 h 1232352"/>
              <a:gd name="connsiteX4" fmla="*/ 0 w 7859216"/>
              <a:gd name="connsiteY4" fmla="*/ 1232352 h 123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9216" h="1232352">
                <a:moveTo>
                  <a:pt x="0" y="1232352"/>
                </a:moveTo>
                <a:lnTo>
                  <a:pt x="982406" y="0"/>
                </a:lnTo>
                <a:lnTo>
                  <a:pt x="6876810" y="0"/>
                </a:lnTo>
                <a:lnTo>
                  <a:pt x="7859216" y="1232352"/>
                </a:lnTo>
                <a:lnTo>
                  <a:pt x="0" y="123235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1871614"/>
              <a:satOff val="-77721"/>
              <a:lumOff val="17056"/>
              <a:alphaOff val="0"/>
            </a:schemeClr>
          </a:fillRef>
          <a:effectRef idx="0">
            <a:schemeClr val="accent2">
              <a:hueOff val="11871614"/>
              <a:satOff val="-77721"/>
              <a:lumOff val="170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6322" tIns="60960" rIns="1436324" bIns="60960" numCol="1" spcCol="1270" anchor="ctr" anchorCtr="0">
            <a:noAutofit/>
          </a:bodyPr>
          <a:lstStyle/>
          <a:p>
            <a:pPr lvl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4800" b="1" kern="12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16 Forma libre"/>
          <p:cNvSpPr/>
          <p:nvPr/>
        </p:nvSpPr>
        <p:spPr>
          <a:xfrm>
            <a:off x="1183337" y="2488300"/>
            <a:ext cx="5894411" cy="1269217"/>
          </a:xfrm>
          <a:custGeom>
            <a:avLst/>
            <a:gdLst>
              <a:gd name="connsiteX0" fmla="*/ 0 w 5894411"/>
              <a:gd name="connsiteY0" fmla="*/ 1232352 h 1232352"/>
              <a:gd name="connsiteX1" fmla="*/ 982406 w 5894411"/>
              <a:gd name="connsiteY1" fmla="*/ 0 h 1232352"/>
              <a:gd name="connsiteX2" fmla="*/ 4912005 w 5894411"/>
              <a:gd name="connsiteY2" fmla="*/ 0 h 1232352"/>
              <a:gd name="connsiteX3" fmla="*/ 5894411 w 5894411"/>
              <a:gd name="connsiteY3" fmla="*/ 1232352 h 1232352"/>
              <a:gd name="connsiteX4" fmla="*/ 0 w 5894411"/>
              <a:gd name="connsiteY4" fmla="*/ 1232352 h 123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4411" h="1232352">
                <a:moveTo>
                  <a:pt x="0" y="1232352"/>
                </a:moveTo>
                <a:lnTo>
                  <a:pt x="982406" y="0"/>
                </a:lnTo>
                <a:lnTo>
                  <a:pt x="4912005" y="0"/>
                </a:lnTo>
                <a:lnTo>
                  <a:pt x="5894411" y="1232352"/>
                </a:lnTo>
                <a:lnTo>
                  <a:pt x="0" y="123235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7914410"/>
              <a:satOff val="-51814"/>
              <a:lumOff val="11371"/>
              <a:alphaOff val="0"/>
            </a:schemeClr>
          </a:fillRef>
          <a:effectRef idx="0">
            <a:schemeClr val="accent2">
              <a:hueOff val="7914410"/>
              <a:satOff val="-51814"/>
              <a:lumOff val="113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4072" tIns="82550" rIns="1114072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6500" kern="1200" dirty="0"/>
          </a:p>
        </p:txBody>
      </p:sp>
      <p:sp>
        <p:nvSpPr>
          <p:cNvPr id="18" name="17 Forma libre"/>
          <p:cNvSpPr/>
          <p:nvPr/>
        </p:nvSpPr>
        <p:spPr>
          <a:xfrm>
            <a:off x="3148141" y="23597"/>
            <a:ext cx="1964804" cy="1232352"/>
          </a:xfrm>
          <a:custGeom>
            <a:avLst/>
            <a:gdLst>
              <a:gd name="connsiteX0" fmla="*/ 0 w 1964804"/>
              <a:gd name="connsiteY0" fmla="*/ 1232352 h 1232352"/>
              <a:gd name="connsiteX1" fmla="*/ 982402 w 1964804"/>
              <a:gd name="connsiteY1" fmla="*/ 0 h 1232352"/>
              <a:gd name="connsiteX2" fmla="*/ 982402 w 1964804"/>
              <a:gd name="connsiteY2" fmla="*/ 0 h 1232352"/>
              <a:gd name="connsiteX3" fmla="*/ 1964804 w 1964804"/>
              <a:gd name="connsiteY3" fmla="*/ 1232352 h 1232352"/>
              <a:gd name="connsiteX4" fmla="*/ 0 w 1964804"/>
              <a:gd name="connsiteY4" fmla="*/ 1232352 h 123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4804" h="1232352">
                <a:moveTo>
                  <a:pt x="0" y="1232352"/>
                </a:moveTo>
                <a:lnTo>
                  <a:pt x="982402" y="0"/>
                </a:lnTo>
                <a:lnTo>
                  <a:pt x="982402" y="0"/>
                </a:lnTo>
                <a:lnTo>
                  <a:pt x="1964804" y="1232352"/>
                </a:lnTo>
                <a:lnTo>
                  <a:pt x="0" y="1232352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6500" kern="1200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1954279" y="1535765"/>
            <a:ext cx="45736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VISUALIZACI</a:t>
            </a:r>
            <a:r>
              <a:rPr lang="es-VE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ÓN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20" name="19 Diagrama"/>
          <p:cNvGraphicFramePr/>
          <p:nvPr>
            <p:extLst>
              <p:ext uri="{D42A27DB-BD31-4B8C-83A1-F6EECF244321}">
                <p14:modId xmlns:p14="http://schemas.microsoft.com/office/powerpoint/2010/main" val="757209265"/>
              </p:ext>
            </p:extLst>
          </p:nvPr>
        </p:nvGraphicFramePr>
        <p:xfrm>
          <a:off x="514119" y="2548854"/>
          <a:ext cx="7704856" cy="118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20 Rectángulo"/>
          <p:cNvSpPr/>
          <p:nvPr/>
        </p:nvSpPr>
        <p:spPr>
          <a:xfrm>
            <a:off x="2975392" y="3912029"/>
            <a:ext cx="2531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/>
            <a:r>
              <a:rPr lang="es-VE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VISIÓN</a:t>
            </a:r>
            <a:endParaRPr lang="fr-FR" sz="5400" dirty="0"/>
          </a:p>
        </p:txBody>
      </p:sp>
      <p:sp>
        <p:nvSpPr>
          <p:cNvPr id="22" name="21 Rectángulo"/>
          <p:cNvSpPr/>
          <p:nvPr/>
        </p:nvSpPr>
        <p:spPr>
          <a:xfrm>
            <a:off x="2818375" y="258885"/>
            <a:ext cx="24800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/>
            <a:r>
              <a:rPr lang="fr-FR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VALOR</a:t>
            </a:r>
            <a:endParaRPr lang="fr-FR" sz="5400" dirty="0">
              <a:ln w="18415" cmpd="sng">
                <a:solidFill>
                  <a:schemeClr val="accent2">
                    <a:lumMod val="50000"/>
                  </a:schemeClr>
                </a:solidFill>
                <a:prstDash val="solid"/>
              </a:ln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6099146" y="435207"/>
            <a:ext cx="288032" cy="26379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6112154" y="843743"/>
            <a:ext cx="275024" cy="26379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6387178" y="393998"/>
            <a:ext cx="2288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Las 5 </a:t>
            </a:r>
            <a:r>
              <a:rPr lang="es-ES" sz="1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</a:t>
            </a:r>
            <a:r>
              <a:rPr lang="es-ES" sz="16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’s</a:t>
            </a:r>
            <a:r>
              <a:rPr lang="es-ES" sz="1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tradicionales.</a:t>
            </a:r>
            <a:endParaRPr lang="es-E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6358324" y="802534"/>
            <a:ext cx="108343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Otras </a:t>
            </a:r>
            <a:r>
              <a:rPr lang="es-ES" sz="16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V’s</a:t>
            </a:r>
            <a:r>
              <a:rPr lang="es-E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s-ES" sz="1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083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Graphic spid="20" grpId="0">
        <p:bldAsOne/>
      </p:bldGraphic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número de diapositiva"/>
          <p:cNvSpPr txBox="1">
            <a:spLocks/>
          </p:cNvSpPr>
          <p:nvPr/>
        </p:nvSpPr>
        <p:spPr>
          <a:xfrm>
            <a:off x="7762932" y="3909083"/>
            <a:ext cx="1410072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EF2EBA-A37E-4B5A-A846-5B8D2A0F95E1}" type="slidenum">
              <a:rPr lang="es-VE" sz="2000" b="1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pPr/>
              <a:t>9</a:t>
            </a:fld>
            <a:r>
              <a:rPr lang="es-VE" sz="2000" b="1" dirty="0" smtClean="0">
                <a:ln w="12700">
                  <a:noFill/>
                  <a:prstDash val="solid"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68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/40</a:t>
            </a:r>
            <a:endParaRPr lang="es-VE" sz="2000" dirty="0">
              <a:ln w="12700">
                <a:noFill/>
                <a:prstDash val="solid"/>
              </a:ln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68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911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2059</TotalTime>
  <Words>198</Words>
  <Application>Microsoft Office PowerPoint</Application>
  <PresentationFormat>Presentación en pantalla (16:9)</PresentationFormat>
  <Paragraphs>107</Paragraphs>
  <Slides>58</Slides>
  <Notes>34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3" baseType="lpstr">
      <vt:lpstr>Arial</vt:lpstr>
      <vt:lpstr>Nixie One</vt:lpstr>
      <vt:lpstr>Muli</vt:lpstr>
      <vt:lpstr>Microsoft YaHei UI</vt:lpstr>
      <vt:lpstr>Imogen template</vt:lpstr>
      <vt:lpstr>Manejo de grafos de gran escala utilizando Apache Spark y GraphX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Eric Bellet</cp:lastModifiedBy>
  <cp:revision>75</cp:revision>
  <dcterms:modified xsi:type="dcterms:W3CDTF">2016-09-09T21:54:11Z</dcterms:modified>
</cp:coreProperties>
</file>